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5" r:id="rId3"/>
    <p:sldId id="258" r:id="rId4"/>
    <p:sldId id="284" r:id="rId5"/>
    <p:sldId id="283" r:id="rId6"/>
    <p:sldId id="260" r:id="rId7"/>
    <p:sldId id="259" r:id="rId8"/>
    <p:sldId id="261" r:id="rId9"/>
    <p:sldId id="274" r:id="rId10"/>
    <p:sldId id="275" r:id="rId11"/>
    <p:sldId id="276" r:id="rId12"/>
    <p:sldId id="277" r:id="rId13"/>
    <p:sldId id="278" r:id="rId14"/>
    <p:sldId id="291" r:id="rId15"/>
    <p:sldId id="290" r:id="rId16"/>
    <p:sldId id="287" r:id="rId17"/>
    <p:sldId id="262" r:id="rId18"/>
    <p:sldId id="264" r:id="rId19"/>
    <p:sldId id="265" r:id="rId20"/>
    <p:sldId id="280" r:id="rId21"/>
    <p:sldId id="279" r:id="rId22"/>
    <p:sldId id="288" r:id="rId23"/>
    <p:sldId id="268" r:id="rId24"/>
    <p:sldId id="270" r:id="rId25"/>
    <p:sldId id="281" r:id="rId26"/>
    <p:sldId id="267" r:id="rId27"/>
    <p:sldId id="289" r:id="rId28"/>
    <p:sldId id="269" r:id="rId29"/>
    <p:sldId id="271" r:id="rId30"/>
    <p:sldId id="282" r:id="rId31"/>
    <p:sldId id="272" r:id="rId32"/>
    <p:sldId id="273"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F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BCB661-20B7-5ED4-5658-7B788330DA92}" v="289" dt="2020-07-07T18:05:48.279"/>
    <p1510:client id="{2910076A-2CD2-228A-3408-DD2D3F784F19}" v="40" dt="2020-07-08T10:44:46.654"/>
    <p1510:client id="{2BB2AA3A-3836-AA2F-89D8-D2D08D90EFB5}" v="955" dt="2020-07-08T10:17:21.039"/>
    <p1510:client id="{3CF978A3-DFE7-5D13-7E86-9AE70926EF4C}" v="5" dt="2020-07-07T19:00:13.135"/>
    <p1510:client id="{698E3957-1BCE-2697-4D25-4DA8BCB1B766}" v="107" dt="2020-07-07T18:52:28.741"/>
    <p1510:client id="{7379E746-86A0-50FB-5393-40A22DF692B1}" v="33" dt="2020-07-06T13:51:18.872"/>
    <p1510:client id="{C3707A10-7D57-27BA-8E78-27C3F20E0C02}" v="46" dt="2020-07-06T14:17:40.741"/>
    <p1510:client id="{D1360C42-C779-1AD2-CD71-7451D67D65DD}" v="6" dt="2020-07-07T17:09:33.198"/>
    <p1510:client id="{EED5F38A-9C53-D5E9-5558-1CC42EF02B49}" v="1153" dt="2020-07-06T16:17:22.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3BDECE-2D5F-4668-98D9-4356C615894D}"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ltLang="ja-JP"/>
        </a:p>
      </dgm:t>
    </dgm:pt>
    <dgm:pt modelId="{EDC47FE9-B591-4919-AB51-0F6184A2B490}">
      <dgm:prSet/>
      <dgm:spPr/>
      <dgm:t>
        <a:bodyPr/>
        <a:lstStyle/>
        <a:p>
          <a:pPr>
            <a:lnSpc>
              <a:spcPct val="100000"/>
            </a:lnSpc>
          </a:pPr>
          <a:r>
            <a:rPr lang="en-US"/>
            <a:t>As air pollution is a complex mixture of toxic components with considerable impact on humans, forecasting air pollution concentration emerges as a priority for improving life quality.</a:t>
          </a:r>
        </a:p>
      </dgm:t>
    </dgm:pt>
    <dgm:pt modelId="{EAC8A288-7C46-484C-A6C0-93E8DD154E20}" type="parTrans" cxnId="{CFEF7D33-0E3F-4632-B5DB-DFF521C8A63B}">
      <dgm:prSet/>
      <dgm:spPr/>
      <dgm:t>
        <a:bodyPr/>
        <a:lstStyle/>
        <a:p>
          <a:endParaRPr lang="en-US" altLang="ja-JP"/>
        </a:p>
      </dgm:t>
    </dgm:pt>
    <dgm:pt modelId="{41DD6ACC-5BA8-4962-84D3-ADECFBAD09FD}" type="sibTrans" cxnId="{CFEF7D33-0E3F-4632-B5DB-DFF521C8A63B}">
      <dgm:prSet/>
      <dgm:spPr/>
      <dgm:t>
        <a:bodyPr/>
        <a:lstStyle/>
        <a:p>
          <a:endParaRPr lang="en-US" altLang="ja-JP"/>
        </a:p>
      </dgm:t>
    </dgm:pt>
    <dgm:pt modelId="{5C540B1A-0C81-4450-A86D-A09BFB03491D}">
      <dgm:prSet/>
      <dgm:spPr/>
      <dgm:t>
        <a:bodyPr/>
        <a:lstStyle/>
        <a:p>
          <a:pPr>
            <a:lnSpc>
              <a:spcPct val="100000"/>
            </a:lnSpc>
          </a:pPr>
          <a:r>
            <a:rPr lang="en-US"/>
            <a:t>As the technology is growing very fast so everything is happening quickly. Now everything is handled with data. We have a large set of data available in every field called dataset and here computer science play a very important role in managing and storing the data. We are using Machine Learning technology to do our project on Air Quality Prediction. </a:t>
          </a:r>
        </a:p>
      </dgm:t>
    </dgm:pt>
    <dgm:pt modelId="{D514EE20-76CF-44F4-84B3-5BE5523CD936}" type="parTrans" cxnId="{29AC32B7-30DA-4A5F-90AA-342394C00C0F}">
      <dgm:prSet/>
      <dgm:spPr/>
      <dgm:t>
        <a:bodyPr/>
        <a:lstStyle/>
        <a:p>
          <a:endParaRPr lang="en-US" altLang="ja-JP"/>
        </a:p>
      </dgm:t>
    </dgm:pt>
    <dgm:pt modelId="{84FC8C53-D13F-4DE7-A889-718FB00CDCCB}" type="sibTrans" cxnId="{29AC32B7-30DA-4A5F-90AA-342394C00C0F}">
      <dgm:prSet/>
      <dgm:spPr/>
      <dgm:t>
        <a:bodyPr/>
        <a:lstStyle/>
        <a:p>
          <a:endParaRPr lang="en-US" altLang="ja-JP"/>
        </a:p>
      </dgm:t>
    </dgm:pt>
    <dgm:pt modelId="{0CE0FB09-5D36-4204-B9D8-13B5A5E5429B}">
      <dgm:prSet/>
      <dgm:spPr/>
      <dgm:t>
        <a:bodyPr/>
        <a:lstStyle/>
        <a:p>
          <a:pPr>
            <a:lnSpc>
              <a:spcPct val="100000"/>
            </a:lnSpc>
          </a:pPr>
          <a:r>
            <a:rPr lang="en-US"/>
            <a:t>We have used machine learning algorithms and applied that to predict our target value (in this case our target value is ozone O3) . We applied several machine learning algorithms and calculated the error generated on test data and tried to minimize the error using some parameter tuning. </a:t>
          </a:r>
        </a:p>
      </dgm:t>
    </dgm:pt>
    <dgm:pt modelId="{41FDEAD6-030B-4F78-9AA2-55866FBF0E7B}" type="parTrans" cxnId="{F36350E9-1449-4054-93DC-599D28305854}">
      <dgm:prSet/>
      <dgm:spPr/>
      <dgm:t>
        <a:bodyPr/>
        <a:lstStyle/>
        <a:p>
          <a:endParaRPr lang="en-US" altLang="ja-JP"/>
        </a:p>
      </dgm:t>
    </dgm:pt>
    <dgm:pt modelId="{C9A5E57B-F4C5-4680-BB91-92472203A6D8}" type="sibTrans" cxnId="{F36350E9-1449-4054-93DC-599D28305854}">
      <dgm:prSet/>
      <dgm:spPr/>
      <dgm:t>
        <a:bodyPr/>
        <a:lstStyle/>
        <a:p>
          <a:endParaRPr lang="en-US" altLang="ja-JP"/>
        </a:p>
      </dgm:t>
    </dgm:pt>
    <dgm:pt modelId="{54FB362C-C365-45A9-BF52-021DC107FB5A}" type="pres">
      <dgm:prSet presAssocID="{973BDECE-2D5F-4668-98D9-4356C615894D}" presName="Name0" presStyleCnt="0">
        <dgm:presLayoutVars>
          <dgm:dir/>
          <dgm:resizeHandles val="exact"/>
        </dgm:presLayoutVars>
      </dgm:prSet>
      <dgm:spPr/>
    </dgm:pt>
    <dgm:pt modelId="{2563C51E-6E36-4595-A00B-56686443AD0F}" type="pres">
      <dgm:prSet presAssocID="{EDC47FE9-B591-4919-AB51-0F6184A2B490}" presName="node" presStyleLbl="node1" presStyleIdx="0" presStyleCnt="3">
        <dgm:presLayoutVars>
          <dgm:bulletEnabled val="1"/>
        </dgm:presLayoutVars>
      </dgm:prSet>
      <dgm:spPr/>
    </dgm:pt>
    <dgm:pt modelId="{80E30E79-DEEF-4F0A-967D-8920B5FA011F}" type="pres">
      <dgm:prSet presAssocID="{41DD6ACC-5BA8-4962-84D3-ADECFBAD09FD}" presName="sibTrans" presStyleLbl="sibTrans2D1" presStyleIdx="0" presStyleCnt="2"/>
      <dgm:spPr/>
    </dgm:pt>
    <dgm:pt modelId="{4502F907-87C5-456D-9CA7-59AB61B8C9AA}" type="pres">
      <dgm:prSet presAssocID="{41DD6ACC-5BA8-4962-84D3-ADECFBAD09FD}" presName="connectorText" presStyleLbl="sibTrans2D1" presStyleIdx="0" presStyleCnt="2"/>
      <dgm:spPr/>
    </dgm:pt>
    <dgm:pt modelId="{D774F09F-3E22-494F-99D6-6BCC5FF9A92E}" type="pres">
      <dgm:prSet presAssocID="{5C540B1A-0C81-4450-A86D-A09BFB03491D}" presName="node" presStyleLbl="node1" presStyleIdx="1" presStyleCnt="3">
        <dgm:presLayoutVars>
          <dgm:bulletEnabled val="1"/>
        </dgm:presLayoutVars>
      </dgm:prSet>
      <dgm:spPr/>
    </dgm:pt>
    <dgm:pt modelId="{2E181E89-9BEE-4CCA-BEA0-99BFAF88D26E}" type="pres">
      <dgm:prSet presAssocID="{84FC8C53-D13F-4DE7-A889-718FB00CDCCB}" presName="sibTrans" presStyleLbl="sibTrans2D1" presStyleIdx="1" presStyleCnt="2"/>
      <dgm:spPr/>
    </dgm:pt>
    <dgm:pt modelId="{360ED6F0-78A1-43D6-A056-41C667034556}" type="pres">
      <dgm:prSet presAssocID="{84FC8C53-D13F-4DE7-A889-718FB00CDCCB}" presName="connectorText" presStyleLbl="sibTrans2D1" presStyleIdx="1" presStyleCnt="2"/>
      <dgm:spPr/>
    </dgm:pt>
    <dgm:pt modelId="{CDF2083F-22AC-4B52-9575-843A826C8071}" type="pres">
      <dgm:prSet presAssocID="{0CE0FB09-5D36-4204-B9D8-13B5A5E5429B}" presName="node" presStyleLbl="node1" presStyleIdx="2" presStyleCnt="3">
        <dgm:presLayoutVars>
          <dgm:bulletEnabled val="1"/>
        </dgm:presLayoutVars>
      </dgm:prSet>
      <dgm:spPr/>
    </dgm:pt>
  </dgm:ptLst>
  <dgm:cxnLst>
    <dgm:cxn modelId="{CFEF7D33-0E3F-4632-B5DB-DFF521C8A63B}" srcId="{973BDECE-2D5F-4668-98D9-4356C615894D}" destId="{EDC47FE9-B591-4919-AB51-0F6184A2B490}" srcOrd="0" destOrd="0" parTransId="{EAC8A288-7C46-484C-A6C0-93E8DD154E20}" sibTransId="{41DD6ACC-5BA8-4962-84D3-ADECFBAD09FD}"/>
    <dgm:cxn modelId="{5841A436-495C-4D14-A5C3-08090C4BAEC2}" type="presOf" srcId="{41DD6ACC-5BA8-4962-84D3-ADECFBAD09FD}" destId="{4502F907-87C5-456D-9CA7-59AB61B8C9AA}" srcOrd="1" destOrd="0" presId="urn:microsoft.com/office/officeart/2005/8/layout/process1"/>
    <dgm:cxn modelId="{85D55D66-9181-439B-97E0-8E74CB21B90B}" type="presOf" srcId="{0CE0FB09-5D36-4204-B9D8-13B5A5E5429B}" destId="{CDF2083F-22AC-4B52-9575-843A826C8071}" srcOrd="0" destOrd="0" presId="urn:microsoft.com/office/officeart/2005/8/layout/process1"/>
    <dgm:cxn modelId="{70E5828B-D1B6-4229-9927-5F6C96F2702A}" type="presOf" srcId="{973BDECE-2D5F-4668-98D9-4356C615894D}" destId="{54FB362C-C365-45A9-BF52-021DC107FB5A}" srcOrd="0" destOrd="0" presId="urn:microsoft.com/office/officeart/2005/8/layout/process1"/>
    <dgm:cxn modelId="{4EAF95A4-96E8-4C51-AA29-CF7C1E5D7EB1}" type="presOf" srcId="{41DD6ACC-5BA8-4962-84D3-ADECFBAD09FD}" destId="{80E30E79-DEEF-4F0A-967D-8920B5FA011F}" srcOrd="0" destOrd="0" presId="urn:microsoft.com/office/officeart/2005/8/layout/process1"/>
    <dgm:cxn modelId="{DBDDC7A4-4CC8-479E-A3A3-D7400684E749}" type="presOf" srcId="{EDC47FE9-B591-4919-AB51-0F6184A2B490}" destId="{2563C51E-6E36-4595-A00B-56686443AD0F}" srcOrd="0" destOrd="0" presId="urn:microsoft.com/office/officeart/2005/8/layout/process1"/>
    <dgm:cxn modelId="{29AC32B7-30DA-4A5F-90AA-342394C00C0F}" srcId="{973BDECE-2D5F-4668-98D9-4356C615894D}" destId="{5C540B1A-0C81-4450-A86D-A09BFB03491D}" srcOrd="1" destOrd="0" parTransId="{D514EE20-76CF-44F4-84B3-5BE5523CD936}" sibTransId="{84FC8C53-D13F-4DE7-A889-718FB00CDCCB}"/>
    <dgm:cxn modelId="{F695F0C7-6CFE-4AD0-8FD0-FA73DDD5C050}" type="presOf" srcId="{84FC8C53-D13F-4DE7-A889-718FB00CDCCB}" destId="{360ED6F0-78A1-43D6-A056-41C667034556}" srcOrd="1" destOrd="0" presId="urn:microsoft.com/office/officeart/2005/8/layout/process1"/>
    <dgm:cxn modelId="{7CF46CCF-C883-4CB0-8553-4527A26B4CE8}" type="presOf" srcId="{84FC8C53-D13F-4DE7-A889-718FB00CDCCB}" destId="{2E181E89-9BEE-4CCA-BEA0-99BFAF88D26E}" srcOrd="0" destOrd="0" presId="urn:microsoft.com/office/officeart/2005/8/layout/process1"/>
    <dgm:cxn modelId="{F36350E9-1449-4054-93DC-599D28305854}" srcId="{973BDECE-2D5F-4668-98D9-4356C615894D}" destId="{0CE0FB09-5D36-4204-B9D8-13B5A5E5429B}" srcOrd="2" destOrd="0" parTransId="{41FDEAD6-030B-4F78-9AA2-55866FBF0E7B}" sibTransId="{C9A5E57B-F4C5-4680-BB91-92472203A6D8}"/>
    <dgm:cxn modelId="{4D8351ED-4989-40BF-B6D3-64E283BF0B68}" type="presOf" srcId="{5C540B1A-0C81-4450-A86D-A09BFB03491D}" destId="{D774F09F-3E22-494F-99D6-6BCC5FF9A92E}" srcOrd="0" destOrd="0" presId="urn:microsoft.com/office/officeart/2005/8/layout/process1"/>
    <dgm:cxn modelId="{6398B48A-98EB-46D2-9CA0-887338883100}" type="presParOf" srcId="{54FB362C-C365-45A9-BF52-021DC107FB5A}" destId="{2563C51E-6E36-4595-A00B-56686443AD0F}" srcOrd="0" destOrd="0" presId="urn:microsoft.com/office/officeart/2005/8/layout/process1"/>
    <dgm:cxn modelId="{A6C52A0D-B776-43B7-AE1A-FC0CDF48E41E}" type="presParOf" srcId="{54FB362C-C365-45A9-BF52-021DC107FB5A}" destId="{80E30E79-DEEF-4F0A-967D-8920B5FA011F}" srcOrd="1" destOrd="0" presId="urn:microsoft.com/office/officeart/2005/8/layout/process1"/>
    <dgm:cxn modelId="{E55CF6BD-9057-4844-8952-433E6C4009B2}" type="presParOf" srcId="{80E30E79-DEEF-4F0A-967D-8920B5FA011F}" destId="{4502F907-87C5-456D-9CA7-59AB61B8C9AA}" srcOrd="0" destOrd="0" presId="urn:microsoft.com/office/officeart/2005/8/layout/process1"/>
    <dgm:cxn modelId="{56268332-1C65-42FA-BE9C-1BB4C2CD65B8}" type="presParOf" srcId="{54FB362C-C365-45A9-BF52-021DC107FB5A}" destId="{D774F09F-3E22-494F-99D6-6BCC5FF9A92E}" srcOrd="2" destOrd="0" presId="urn:microsoft.com/office/officeart/2005/8/layout/process1"/>
    <dgm:cxn modelId="{C3E83406-6B0C-457A-A06A-C3CFE30D8095}" type="presParOf" srcId="{54FB362C-C365-45A9-BF52-021DC107FB5A}" destId="{2E181E89-9BEE-4CCA-BEA0-99BFAF88D26E}" srcOrd="3" destOrd="0" presId="urn:microsoft.com/office/officeart/2005/8/layout/process1"/>
    <dgm:cxn modelId="{767E3DC9-BCDE-4BD0-9F31-8CBD56F51D70}" type="presParOf" srcId="{2E181E89-9BEE-4CCA-BEA0-99BFAF88D26E}" destId="{360ED6F0-78A1-43D6-A056-41C667034556}" srcOrd="0" destOrd="0" presId="urn:microsoft.com/office/officeart/2005/8/layout/process1"/>
    <dgm:cxn modelId="{97ACFA14-1C58-4361-B556-650D8484236B}" type="presParOf" srcId="{54FB362C-C365-45A9-BF52-021DC107FB5A}" destId="{CDF2083F-22AC-4B52-9575-843A826C8071}"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28457B8-B258-4667-A475-8423D239390D}">
      <dgm:prSet phldr="0"/>
      <dgm:spPr/>
      <dgm:t>
        <a:bodyPr/>
        <a:lstStyle/>
        <a:p>
          <a:pPr algn="l" rtl="0"/>
          <a:r>
            <a:rPr lang="en-US" dirty="0">
              <a:latin typeface="Courier New"/>
              <a:cs typeface="Courier New"/>
            </a:rPr>
            <a:t># XGBRegressor</a:t>
          </a:r>
        </a:p>
      </dgm:t>
    </dgm:pt>
    <dgm:pt modelId="{77E50166-AD78-4802-AAF1-C8F8599CBA0E}" type="parTrans" cxnId="{9B8262D2-DF47-4F39-8F26-8DF555B5A90D}">
      <dgm:prSet/>
      <dgm:spPr/>
    </dgm:pt>
    <dgm:pt modelId="{32ABB023-CE26-4FF8-96FD-C91638DFCDD7}" type="sibTrans" cxnId="{9B8262D2-DF47-4F39-8F26-8DF555B5A90D}">
      <dgm:prSet/>
      <dgm:spPr/>
    </dgm:pt>
    <dgm:pt modelId="{BCA4F429-4769-4482-A0AD-D7FD8055F95F}">
      <dgm:prSet phldr="0"/>
      <dgm:spPr/>
      <dgm:t>
        <a:bodyPr/>
        <a:lstStyle/>
        <a:p>
          <a:pPr algn="l"/>
          <a:r>
            <a:rPr lang="en-US" dirty="0">
              <a:latin typeface="Courier New"/>
              <a:cs typeface="Courier New"/>
            </a:rPr>
            <a:t>from xgboost import XGBRegressor</a:t>
          </a:r>
          <a:endParaRPr lang="en-US" dirty="0"/>
        </a:p>
      </dgm:t>
    </dgm:pt>
    <dgm:pt modelId="{EBA6F219-7B59-4F5A-BEAD-8BFC61A84C7E}" type="parTrans" cxnId="{91E93785-E5B4-49A6-AF52-FFF9B23EA4C9}">
      <dgm:prSet/>
      <dgm:spPr/>
    </dgm:pt>
    <dgm:pt modelId="{0E0AD561-C8C9-4BCB-A561-76C1B1E5EDC9}" type="sibTrans" cxnId="{91E93785-E5B4-49A6-AF52-FFF9B23EA4C9}">
      <dgm:prSet/>
      <dgm:spPr/>
    </dgm:pt>
    <dgm:pt modelId="{B8659741-924E-46C3-AB25-9899BF30EE5D}">
      <dgm:prSet phldr="0"/>
      <dgm:spPr/>
      <dgm:t>
        <a:bodyPr/>
        <a:lstStyle/>
        <a:p>
          <a:pPr algn="l"/>
          <a:r>
            <a:rPr lang="en-US" dirty="0">
              <a:latin typeface="Courier New"/>
              <a:cs typeface="Courier New"/>
            </a:rPr>
            <a:t>result3=list()</a:t>
          </a:r>
          <a:endParaRPr lang="en-US" dirty="0"/>
        </a:p>
      </dgm:t>
    </dgm:pt>
    <dgm:pt modelId="{5968F5DC-7F04-41DF-8102-51D420EF157F}" type="parTrans" cxnId="{B9715116-5381-40D8-9E5F-A45C8ACA709F}">
      <dgm:prSet/>
      <dgm:spPr/>
    </dgm:pt>
    <dgm:pt modelId="{B94B4412-E5D5-4EE3-B5C8-128F07DA62CE}" type="sibTrans" cxnId="{B9715116-5381-40D8-9E5F-A45C8ACA709F}">
      <dgm:prSet/>
      <dgm:spPr/>
    </dgm:pt>
    <dgm:pt modelId="{E593A496-F8A6-4DF4-96E0-D1F3E37597F7}">
      <dgm:prSet phldr="0"/>
      <dgm:spPr/>
      <dgm:t>
        <a:bodyPr/>
        <a:lstStyle/>
        <a:p>
          <a:pPr algn="l"/>
          <a:r>
            <a:rPr lang="en-US" dirty="0">
              <a:latin typeface="Courier New"/>
              <a:cs typeface="Courier New"/>
            </a:rPr>
            <a:t>estimator2 = [ 400 , 500 , 750 , 1000 , 1200 , 1500 ]</a:t>
          </a:r>
          <a:endParaRPr lang="en-US" dirty="0"/>
        </a:p>
      </dgm:t>
    </dgm:pt>
    <dgm:pt modelId="{288CC4C6-B2F9-4514-A083-986C9190A3E1}" type="parTrans" cxnId="{837589B9-02F6-416B-9DCC-30AB36D0F46B}">
      <dgm:prSet/>
      <dgm:spPr/>
    </dgm:pt>
    <dgm:pt modelId="{45D2D130-5ABF-46D5-A160-4DBB52EA8C1C}" type="sibTrans" cxnId="{837589B9-02F6-416B-9DCC-30AB36D0F46B}">
      <dgm:prSet/>
      <dgm:spPr/>
    </dgm:pt>
    <dgm:pt modelId="{687EF9FB-96EE-4A5D-9C43-2995646220D6}">
      <dgm:prSet phldr="0"/>
      <dgm:spPr/>
      <dgm:t>
        <a:bodyPr/>
        <a:lstStyle/>
        <a:p>
          <a:pPr algn="l"/>
          <a:r>
            <a:rPr lang="en-US" dirty="0">
              <a:latin typeface="Courier New"/>
              <a:cs typeface="Courier New"/>
            </a:rPr>
            <a:t>for est in estimator2:</a:t>
          </a:r>
          <a:endParaRPr lang="en-US" dirty="0"/>
        </a:p>
      </dgm:t>
    </dgm:pt>
    <dgm:pt modelId="{B3F432C2-B1B7-4AA8-9A1A-2A6147047F80}" type="parTrans" cxnId="{5225C3D9-4B34-4C8B-A80B-0B773ACA0F5F}">
      <dgm:prSet/>
      <dgm:spPr/>
    </dgm:pt>
    <dgm:pt modelId="{5FC35DEE-AC45-423A-BFC3-20B6DD96F62C}" type="sibTrans" cxnId="{5225C3D9-4B34-4C8B-A80B-0B773ACA0F5F}">
      <dgm:prSet/>
      <dgm:spPr/>
    </dgm:pt>
    <dgm:pt modelId="{41EF13AC-5DB0-4B19-A504-3C388B6E628B}">
      <dgm:prSet phldr="0"/>
      <dgm:spPr/>
      <dgm:t>
        <a:bodyPr/>
        <a:lstStyle/>
        <a:p>
          <a:pPr algn="l"/>
          <a:r>
            <a:rPr lang="en-US" dirty="0">
              <a:latin typeface="Courier New"/>
              <a:cs typeface="Courier New"/>
            </a:rPr>
            <a:t>scores = -1 * cross_val_score(XGBRegressor(n_estimators=est, learning_rate=0.05), X, y,</a:t>
          </a:r>
          <a:endParaRPr lang="en-US" dirty="0"/>
        </a:p>
      </dgm:t>
    </dgm:pt>
    <dgm:pt modelId="{15490F12-FA7C-4EB6-8904-C92CD96A54C7}" type="parTrans" cxnId="{0CAD7839-BE91-4DE1-A14C-5DB566E4B638}">
      <dgm:prSet/>
      <dgm:spPr/>
    </dgm:pt>
    <dgm:pt modelId="{9B96596F-50FE-4460-9B00-3F6CE0513EFF}" type="sibTrans" cxnId="{0CAD7839-BE91-4DE1-A14C-5DB566E4B638}">
      <dgm:prSet/>
      <dgm:spPr/>
    </dgm:pt>
    <dgm:pt modelId="{A7FBB595-1E25-47D1-982C-53C4EBF8E584}">
      <dgm:prSet phldr="0"/>
      <dgm:spPr/>
      <dgm:t>
        <a:bodyPr/>
        <a:lstStyle/>
        <a:p>
          <a:pPr algn="l"/>
          <a:r>
            <a:rPr lang="en-US" dirty="0">
              <a:latin typeface="Courier New"/>
              <a:cs typeface="Courier New"/>
            </a:rPr>
            <a:t>cv=10, scoring='neg_mean_absolute_error')</a:t>
          </a:r>
          <a:endParaRPr lang="en-US" dirty="0"/>
        </a:p>
      </dgm:t>
    </dgm:pt>
    <dgm:pt modelId="{266A420F-6553-4E72-B544-A26C69319BF8}" type="parTrans" cxnId="{17BA89CE-7DE3-4576-B423-D44D1764212F}">
      <dgm:prSet/>
      <dgm:spPr/>
    </dgm:pt>
    <dgm:pt modelId="{9696A7F8-E35F-4C9B-8169-A702D23AFBB9}" type="sibTrans" cxnId="{17BA89CE-7DE3-4576-B423-D44D1764212F}">
      <dgm:prSet/>
      <dgm:spPr/>
    </dgm:pt>
    <dgm:pt modelId="{47E17A70-3F99-4A63-B9A8-E8A7D438993E}">
      <dgm:prSet phldr="0"/>
      <dgm:spPr/>
      <dgm:t>
        <a:bodyPr/>
        <a:lstStyle/>
        <a:p>
          <a:pPr algn="l"/>
          <a:r>
            <a:rPr lang="en-US" dirty="0">
              <a:latin typeface="Courier New"/>
              <a:cs typeface="Courier New"/>
            </a:rPr>
            <a:t>result3.append(scores.mean())</a:t>
          </a:r>
          <a:endParaRPr lang="en-US" dirty="0"/>
        </a:p>
      </dgm:t>
    </dgm:pt>
    <dgm:pt modelId="{C530DDC1-BC87-4CD3-BFE1-087A3E61AA02}" type="parTrans" cxnId="{D8B0D618-71AC-46B8-B5D8-4422B38BC8EF}">
      <dgm:prSet/>
      <dgm:spPr/>
    </dgm:pt>
    <dgm:pt modelId="{8E9E248C-388B-4D38-8127-8CB689B620B4}" type="sibTrans" cxnId="{D8B0D618-71AC-46B8-B5D8-4422B38BC8EF}">
      <dgm:prSet/>
      <dgm:spPr/>
    </dgm:pt>
    <dgm:pt modelId="{F65549A0-DECD-401D-8BE5-ACA1286AAA88}">
      <dgm:prSet phldr="0"/>
      <dgm:spPr/>
      <dgm:t>
        <a:bodyPr/>
        <a:lstStyle/>
        <a:p>
          <a:pPr algn="l"/>
          <a:r>
            <a:rPr lang="en-US" dirty="0">
              <a:latin typeface="Courier New"/>
              <a:cs typeface="Courier New"/>
            </a:rPr>
            <a:t>print(result3)</a:t>
          </a:r>
          <a:endParaRPr lang="en-US" dirty="0"/>
        </a:p>
      </dgm:t>
    </dgm:pt>
    <dgm:pt modelId="{6749FE7F-7D5C-4AE2-BCD6-944EFEB25EB5}" type="parTrans" cxnId="{F6A67B5E-6F6F-4234-B838-88C30A130DAC}">
      <dgm:prSet/>
      <dgm:spPr/>
    </dgm:pt>
    <dgm:pt modelId="{E6F4DB01-8FA4-42E8-860D-A880C12E4C56}" type="sibTrans" cxnId="{F6A67B5E-6F6F-4234-B838-88C30A130DAC}">
      <dgm:prSet/>
      <dgm:spPr/>
    </dgm:pt>
    <dgm:pt modelId="{A4B2E7F9-6767-4D22-9A44-0006814F6DD3}" type="pres">
      <dgm:prSet presAssocID="{5F418943-4C27-42A3-A2C2-6A1FF022AA6D}" presName="linear" presStyleCnt="0">
        <dgm:presLayoutVars>
          <dgm:animLvl val="lvl"/>
          <dgm:resizeHandles val="exact"/>
        </dgm:presLayoutVars>
      </dgm:prSet>
      <dgm:spPr/>
    </dgm:pt>
    <dgm:pt modelId="{3EEEE6B8-36BE-4EDB-BCC6-CC60F2F32748}" type="pres">
      <dgm:prSet presAssocID="{428457B8-B258-4667-A475-8423D239390D}" presName="parentText" presStyleLbl="node1" presStyleIdx="0" presStyleCnt="9">
        <dgm:presLayoutVars>
          <dgm:chMax val="0"/>
          <dgm:bulletEnabled val="1"/>
        </dgm:presLayoutVars>
      </dgm:prSet>
      <dgm:spPr/>
    </dgm:pt>
    <dgm:pt modelId="{D1010BCA-CEF3-4211-B040-FEFA56B0F3B8}" type="pres">
      <dgm:prSet presAssocID="{32ABB023-CE26-4FF8-96FD-C91638DFCDD7}" presName="spacer" presStyleCnt="0"/>
      <dgm:spPr/>
    </dgm:pt>
    <dgm:pt modelId="{8CFFA351-93A9-4D8E-AC90-C853CF47D116}" type="pres">
      <dgm:prSet presAssocID="{BCA4F429-4769-4482-A0AD-D7FD8055F95F}" presName="parentText" presStyleLbl="node1" presStyleIdx="1" presStyleCnt="9">
        <dgm:presLayoutVars>
          <dgm:chMax val="0"/>
          <dgm:bulletEnabled val="1"/>
        </dgm:presLayoutVars>
      </dgm:prSet>
      <dgm:spPr/>
    </dgm:pt>
    <dgm:pt modelId="{13B5F29F-C460-4175-A452-F0512A6D54D3}" type="pres">
      <dgm:prSet presAssocID="{0E0AD561-C8C9-4BCB-A561-76C1B1E5EDC9}" presName="spacer" presStyleCnt="0"/>
      <dgm:spPr/>
    </dgm:pt>
    <dgm:pt modelId="{0D94DACF-A82D-4A57-8702-6BD79588A523}" type="pres">
      <dgm:prSet presAssocID="{B8659741-924E-46C3-AB25-9899BF30EE5D}" presName="parentText" presStyleLbl="node1" presStyleIdx="2" presStyleCnt="9">
        <dgm:presLayoutVars>
          <dgm:chMax val="0"/>
          <dgm:bulletEnabled val="1"/>
        </dgm:presLayoutVars>
      </dgm:prSet>
      <dgm:spPr/>
    </dgm:pt>
    <dgm:pt modelId="{909CAD26-2A00-4E93-9F84-E1591BA1CD60}" type="pres">
      <dgm:prSet presAssocID="{B94B4412-E5D5-4EE3-B5C8-128F07DA62CE}" presName="spacer" presStyleCnt="0"/>
      <dgm:spPr/>
    </dgm:pt>
    <dgm:pt modelId="{9955481B-57FD-4A5B-9AEE-13F9EDA47A9F}" type="pres">
      <dgm:prSet presAssocID="{E593A496-F8A6-4DF4-96E0-D1F3E37597F7}" presName="parentText" presStyleLbl="node1" presStyleIdx="3" presStyleCnt="9">
        <dgm:presLayoutVars>
          <dgm:chMax val="0"/>
          <dgm:bulletEnabled val="1"/>
        </dgm:presLayoutVars>
      </dgm:prSet>
      <dgm:spPr/>
    </dgm:pt>
    <dgm:pt modelId="{54ADD55A-B480-44B2-8891-14C68DADD117}" type="pres">
      <dgm:prSet presAssocID="{45D2D130-5ABF-46D5-A160-4DBB52EA8C1C}" presName="spacer" presStyleCnt="0"/>
      <dgm:spPr/>
    </dgm:pt>
    <dgm:pt modelId="{7090C9F0-236A-452C-925B-3C8C58232EC7}" type="pres">
      <dgm:prSet presAssocID="{687EF9FB-96EE-4A5D-9C43-2995646220D6}" presName="parentText" presStyleLbl="node1" presStyleIdx="4" presStyleCnt="9">
        <dgm:presLayoutVars>
          <dgm:chMax val="0"/>
          <dgm:bulletEnabled val="1"/>
        </dgm:presLayoutVars>
      </dgm:prSet>
      <dgm:spPr/>
    </dgm:pt>
    <dgm:pt modelId="{BE00412F-566B-4B97-AC05-C0DB74CCA57D}" type="pres">
      <dgm:prSet presAssocID="{5FC35DEE-AC45-423A-BFC3-20B6DD96F62C}" presName="spacer" presStyleCnt="0"/>
      <dgm:spPr/>
    </dgm:pt>
    <dgm:pt modelId="{C9E13FFF-B781-4514-9F92-90401A478272}" type="pres">
      <dgm:prSet presAssocID="{41EF13AC-5DB0-4B19-A504-3C388B6E628B}" presName="parentText" presStyleLbl="node1" presStyleIdx="5" presStyleCnt="9">
        <dgm:presLayoutVars>
          <dgm:chMax val="0"/>
          <dgm:bulletEnabled val="1"/>
        </dgm:presLayoutVars>
      </dgm:prSet>
      <dgm:spPr/>
    </dgm:pt>
    <dgm:pt modelId="{E42865D9-A943-4C64-9F0B-9BA20344902D}" type="pres">
      <dgm:prSet presAssocID="{9B96596F-50FE-4460-9B00-3F6CE0513EFF}" presName="spacer" presStyleCnt="0"/>
      <dgm:spPr/>
    </dgm:pt>
    <dgm:pt modelId="{27DA9BEE-850E-47A3-9CEF-84288454A0E5}" type="pres">
      <dgm:prSet presAssocID="{A7FBB595-1E25-47D1-982C-53C4EBF8E584}" presName="parentText" presStyleLbl="node1" presStyleIdx="6" presStyleCnt="9">
        <dgm:presLayoutVars>
          <dgm:chMax val="0"/>
          <dgm:bulletEnabled val="1"/>
        </dgm:presLayoutVars>
      </dgm:prSet>
      <dgm:spPr/>
    </dgm:pt>
    <dgm:pt modelId="{0D591805-AD1E-4F3A-AC9C-7FEF2752C7A6}" type="pres">
      <dgm:prSet presAssocID="{9696A7F8-E35F-4C9B-8169-A702D23AFBB9}" presName="spacer" presStyleCnt="0"/>
      <dgm:spPr/>
    </dgm:pt>
    <dgm:pt modelId="{08A663D3-DDC8-4745-B588-C0DB93D20AA1}" type="pres">
      <dgm:prSet presAssocID="{47E17A70-3F99-4A63-B9A8-E8A7D438993E}" presName="parentText" presStyleLbl="node1" presStyleIdx="7" presStyleCnt="9">
        <dgm:presLayoutVars>
          <dgm:chMax val="0"/>
          <dgm:bulletEnabled val="1"/>
        </dgm:presLayoutVars>
      </dgm:prSet>
      <dgm:spPr/>
    </dgm:pt>
    <dgm:pt modelId="{4D939AF1-3611-4218-91D0-10865651D13D}" type="pres">
      <dgm:prSet presAssocID="{8E9E248C-388B-4D38-8127-8CB689B620B4}" presName="spacer" presStyleCnt="0"/>
      <dgm:spPr/>
    </dgm:pt>
    <dgm:pt modelId="{5A977F1B-2772-4ED7-A3F3-9013731976A0}" type="pres">
      <dgm:prSet presAssocID="{F65549A0-DECD-401D-8BE5-ACA1286AAA88}" presName="parentText" presStyleLbl="node1" presStyleIdx="8" presStyleCnt="9">
        <dgm:presLayoutVars>
          <dgm:chMax val="0"/>
          <dgm:bulletEnabled val="1"/>
        </dgm:presLayoutVars>
      </dgm:prSet>
      <dgm:spPr/>
    </dgm:pt>
  </dgm:ptLst>
  <dgm:cxnLst>
    <dgm:cxn modelId="{B9715116-5381-40D8-9E5F-A45C8ACA709F}" srcId="{5F418943-4C27-42A3-A2C2-6A1FF022AA6D}" destId="{B8659741-924E-46C3-AB25-9899BF30EE5D}" srcOrd="2" destOrd="0" parTransId="{5968F5DC-7F04-41DF-8102-51D420EF157F}" sibTransId="{B94B4412-E5D5-4EE3-B5C8-128F07DA62CE}"/>
    <dgm:cxn modelId="{10C37D17-08DD-43C1-B8EB-DBFB2A87D34F}" type="presOf" srcId="{E593A496-F8A6-4DF4-96E0-D1F3E37597F7}" destId="{9955481B-57FD-4A5B-9AEE-13F9EDA47A9F}" srcOrd="0" destOrd="0" presId="urn:microsoft.com/office/officeart/2005/8/layout/vList2"/>
    <dgm:cxn modelId="{D8B0D618-71AC-46B8-B5D8-4422B38BC8EF}" srcId="{5F418943-4C27-42A3-A2C2-6A1FF022AA6D}" destId="{47E17A70-3F99-4A63-B9A8-E8A7D438993E}" srcOrd="7" destOrd="0" parTransId="{C530DDC1-BC87-4CD3-BFE1-087A3E61AA02}" sibTransId="{8E9E248C-388B-4D38-8127-8CB689B620B4}"/>
    <dgm:cxn modelId="{3EA7A71C-CD38-4C4A-AB9D-90D49F2CCB81}" type="presOf" srcId="{A7FBB595-1E25-47D1-982C-53C4EBF8E584}" destId="{27DA9BEE-850E-47A3-9CEF-84288454A0E5}" srcOrd="0" destOrd="0" presId="urn:microsoft.com/office/officeart/2005/8/layout/vList2"/>
    <dgm:cxn modelId="{9C85071D-278C-45FD-A586-4DF0685980F9}" type="presOf" srcId="{41EF13AC-5DB0-4B19-A504-3C388B6E628B}" destId="{C9E13FFF-B781-4514-9F92-90401A478272}" srcOrd="0" destOrd="0" presId="urn:microsoft.com/office/officeart/2005/8/layout/vList2"/>
    <dgm:cxn modelId="{9B01BB21-581F-40AF-822E-02B457DB1EBA}" type="presOf" srcId="{428457B8-B258-4667-A475-8423D239390D}" destId="{3EEEE6B8-36BE-4EDB-BCC6-CC60F2F32748}" srcOrd="0" destOrd="0" presId="urn:microsoft.com/office/officeart/2005/8/layout/vList2"/>
    <dgm:cxn modelId="{0CAD7839-BE91-4DE1-A14C-5DB566E4B638}" srcId="{5F418943-4C27-42A3-A2C2-6A1FF022AA6D}" destId="{41EF13AC-5DB0-4B19-A504-3C388B6E628B}" srcOrd="5" destOrd="0" parTransId="{15490F12-FA7C-4EB6-8904-C92CD96A54C7}" sibTransId="{9B96596F-50FE-4460-9B00-3F6CE0513EFF}"/>
    <dgm:cxn modelId="{233EAC5B-C815-4F11-87C6-2067D470D08E}" type="presOf" srcId="{F65549A0-DECD-401D-8BE5-ACA1286AAA88}" destId="{5A977F1B-2772-4ED7-A3F3-9013731976A0}" srcOrd="0" destOrd="0" presId="urn:microsoft.com/office/officeart/2005/8/layout/vList2"/>
    <dgm:cxn modelId="{F6A67B5E-6F6F-4234-B838-88C30A130DAC}" srcId="{5F418943-4C27-42A3-A2C2-6A1FF022AA6D}" destId="{F65549A0-DECD-401D-8BE5-ACA1286AAA88}" srcOrd="8" destOrd="0" parTransId="{6749FE7F-7D5C-4AE2-BCD6-944EFEB25EB5}" sibTransId="{E6F4DB01-8FA4-42E8-860D-A880C12E4C56}"/>
    <dgm:cxn modelId="{91E93785-E5B4-49A6-AF52-FFF9B23EA4C9}" srcId="{5F418943-4C27-42A3-A2C2-6A1FF022AA6D}" destId="{BCA4F429-4769-4482-A0AD-D7FD8055F95F}" srcOrd="1" destOrd="0" parTransId="{EBA6F219-7B59-4F5A-BEAD-8BFC61A84C7E}" sibTransId="{0E0AD561-C8C9-4BCB-A561-76C1B1E5EDC9}"/>
    <dgm:cxn modelId="{4AB5F1AB-A224-406E-B5E0-C5528FA0EABF}" type="presOf" srcId="{5F418943-4C27-42A3-A2C2-6A1FF022AA6D}" destId="{A4B2E7F9-6767-4D22-9A44-0006814F6DD3}" srcOrd="0" destOrd="0" presId="urn:microsoft.com/office/officeart/2005/8/layout/vList2"/>
    <dgm:cxn modelId="{837589B9-02F6-416B-9DCC-30AB36D0F46B}" srcId="{5F418943-4C27-42A3-A2C2-6A1FF022AA6D}" destId="{E593A496-F8A6-4DF4-96E0-D1F3E37597F7}" srcOrd="3" destOrd="0" parTransId="{288CC4C6-B2F9-4514-A083-986C9190A3E1}" sibTransId="{45D2D130-5ABF-46D5-A160-4DBB52EA8C1C}"/>
    <dgm:cxn modelId="{17BA89CE-7DE3-4576-B423-D44D1764212F}" srcId="{5F418943-4C27-42A3-A2C2-6A1FF022AA6D}" destId="{A7FBB595-1E25-47D1-982C-53C4EBF8E584}" srcOrd="6" destOrd="0" parTransId="{266A420F-6553-4E72-B544-A26C69319BF8}" sibTransId="{9696A7F8-E35F-4C9B-8169-A702D23AFBB9}"/>
    <dgm:cxn modelId="{9B8262D2-DF47-4F39-8F26-8DF555B5A90D}" srcId="{5F418943-4C27-42A3-A2C2-6A1FF022AA6D}" destId="{428457B8-B258-4667-A475-8423D239390D}" srcOrd="0" destOrd="0" parTransId="{77E50166-AD78-4802-AAF1-C8F8599CBA0E}" sibTransId="{32ABB023-CE26-4FF8-96FD-C91638DFCDD7}"/>
    <dgm:cxn modelId="{CF7519D6-8545-4303-91B7-50C30953E9AF}" type="presOf" srcId="{B8659741-924E-46C3-AB25-9899BF30EE5D}" destId="{0D94DACF-A82D-4A57-8702-6BD79588A523}" srcOrd="0" destOrd="0" presId="urn:microsoft.com/office/officeart/2005/8/layout/vList2"/>
    <dgm:cxn modelId="{5225C3D9-4B34-4C8B-A80B-0B773ACA0F5F}" srcId="{5F418943-4C27-42A3-A2C2-6A1FF022AA6D}" destId="{687EF9FB-96EE-4A5D-9C43-2995646220D6}" srcOrd="4" destOrd="0" parTransId="{B3F432C2-B1B7-4AA8-9A1A-2A6147047F80}" sibTransId="{5FC35DEE-AC45-423A-BFC3-20B6DD96F62C}"/>
    <dgm:cxn modelId="{FD748BE4-35CC-4718-8405-0AAA437611F1}" type="presOf" srcId="{BCA4F429-4769-4482-A0AD-D7FD8055F95F}" destId="{8CFFA351-93A9-4D8E-AC90-C853CF47D116}" srcOrd="0" destOrd="0" presId="urn:microsoft.com/office/officeart/2005/8/layout/vList2"/>
    <dgm:cxn modelId="{C21350E8-31B7-43E1-AC3F-96DE56F1AB1C}" type="presOf" srcId="{47E17A70-3F99-4A63-B9A8-E8A7D438993E}" destId="{08A663D3-DDC8-4745-B588-C0DB93D20AA1}" srcOrd="0" destOrd="0" presId="urn:microsoft.com/office/officeart/2005/8/layout/vList2"/>
    <dgm:cxn modelId="{F729D0EC-58CA-4065-B8BC-96670C08B47B}" type="presOf" srcId="{687EF9FB-96EE-4A5D-9C43-2995646220D6}" destId="{7090C9F0-236A-452C-925B-3C8C58232EC7}" srcOrd="0" destOrd="0" presId="urn:microsoft.com/office/officeart/2005/8/layout/vList2"/>
    <dgm:cxn modelId="{F6A2903A-5F07-4F92-A00D-9A88532ACCE7}" type="presParOf" srcId="{A4B2E7F9-6767-4D22-9A44-0006814F6DD3}" destId="{3EEEE6B8-36BE-4EDB-BCC6-CC60F2F32748}" srcOrd="0" destOrd="0" presId="urn:microsoft.com/office/officeart/2005/8/layout/vList2"/>
    <dgm:cxn modelId="{185D7893-5D28-4DB5-B2CA-64417F3550D3}" type="presParOf" srcId="{A4B2E7F9-6767-4D22-9A44-0006814F6DD3}" destId="{D1010BCA-CEF3-4211-B040-FEFA56B0F3B8}" srcOrd="1" destOrd="0" presId="urn:microsoft.com/office/officeart/2005/8/layout/vList2"/>
    <dgm:cxn modelId="{CF7F1139-5E88-4A81-A1E6-7D8DAAC50E65}" type="presParOf" srcId="{A4B2E7F9-6767-4D22-9A44-0006814F6DD3}" destId="{8CFFA351-93A9-4D8E-AC90-C853CF47D116}" srcOrd="2" destOrd="0" presId="urn:microsoft.com/office/officeart/2005/8/layout/vList2"/>
    <dgm:cxn modelId="{9214BBDB-CB7C-4DB9-97D8-C112D64CE22E}" type="presParOf" srcId="{A4B2E7F9-6767-4D22-9A44-0006814F6DD3}" destId="{13B5F29F-C460-4175-A452-F0512A6D54D3}" srcOrd="3" destOrd="0" presId="urn:microsoft.com/office/officeart/2005/8/layout/vList2"/>
    <dgm:cxn modelId="{F19374C8-4BC5-44E6-8B4E-FA65CC13E71D}" type="presParOf" srcId="{A4B2E7F9-6767-4D22-9A44-0006814F6DD3}" destId="{0D94DACF-A82D-4A57-8702-6BD79588A523}" srcOrd="4" destOrd="0" presId="urn:microsoft.com/office/officeart/2005/8/layout/vList2"/>
    <dgm:cxn modelId="{3AC73BE9-F08D-4321-B111-E04D1DD61C6D}" type="presParOf" srcId="{A4B2E7F9-6767-4D22-9A44-0006814F6DD3}" destId="{909CAD26-2A00-4E93-9F84-E1591BA1CD60}" srcOrd="5" destOrd="0" presId="urn:microsoft.com/office/officeart/2005/8/layout/vList2"/>
    <dgm:cxn modelId="{E89A42BC-9765-4867-B80D-F7A85391696D}" type="presParOf" srcId="{A4B2E7F9-6767-4D22-9A44-0006814F6DD3}" destId="{9955481B-57FD-4A5B-9AEE-13F9EDA47A9F}" srcOrd="6" destOrd="0" presId="urn:microsoft.com/office/officeart/2005/8/layout/vList2"/>
    <dgm:cxn modelId="{891AC7D8-63CF-4E74-8C64-A2910E857F67}" type="presParOf" srcId="{A4B2E7F9-6767-4D22-9A44-0006814F6DD3}" destId="{54ADD55A-B480-44B2-8891-14C68DADD117}" srcOrd="7" destOrd="0" presId="urn:microsoft.com/office/officeart/2005/8/layout/vList2"/>
    <dgm:cxn modelId="{E736A0EC-BD42-4FF2-8EAA-8ED2F071CD00}" type="presParOf" srcId="{A4B2E7F9-6767-4D22-9A44-0006814F6DD3}" destId="{7090C9F0-236A-452C-925B-3C8C58232EC7}" srcOrd="8" destOrd="0" presId="urn:microsoft.com/office/officeart/2005/8/layout/vList2"/>
    <dgm:cxn modelId="{07AFB4D4-F22F-40F8-9098-5A5D1B3CD4A5}" type="presParOf" srcId="{A4B2E7F9-6767-4D22-9A44-0006814F6DD3}" destId="{BE00412F-566B-4B97-AC05-C0DB74CCA57D}" srcOrd="9" destOrd="0" presId="urn:microsoft.com/office/officeart/2005/8/layout/vList2"/>
    <dgm:cxn modelId="{A8ACBA70-D16C-4993-AAC3-BD0D8A3D6A81}" type="presParOf" srcId="{A4B2E7F9-6767-4D22-9A44-0006814F6DD3}" destId="{C9E13FFF-B781-4514-9F92-90401A478272}" srcOrd="10" destOrd="0" presId="urn:microsoft.com/office/officeart/2005/8/layout/vList2"/>
    <dgm:cxn modelId="{861F5A54-5640-4CF4-9660-45E9A903F963}" type="presParOf" srcId="{A4B2E7F9-6767-4D22-9A44-0006814F6DD3}" destId="{E42865D9-A943-4C64-9F0B-9BA20344902D}" srcOrd="11" destOrd="0" presId="urn:microsoft.com/office/officeart/2005/8/layout/vList2"/>
    <dgm:cxn modelId="{6C661294-AEEF-4DA8-A3F7-A84D26DCD07F}" type="presParOf" srcId="{A4B2E7F9-6767-4D22-9A44-0006814F6DD3}" destId="{27DA9BEE-850E-47A3-9CEF-84288454A0E5}" srcOrd="12" destOrd="0" presId="urn:microsoft.com/office/officeart/2005/8/layout/vList2"/>
    <dgm:cxn modelId="{4AB1845C-D3AD-494C-A149-4AC9E21F340B}" type="presParOf" srcId="{A4B2E7F9-6767-4D22-9A44-0006814F6DD3}" destId="{0D591805-AD1E-4F3A-AC9C-7FEF2752C7A6}" srcOrd="13" destOrd="0" presId="urn:microsoft.com/office/officeart/2005/8/layout/vList2"/>
    <dgm:cxn modelId="{0245BD93-2159-4950-9F31-5A233966232C}" type="presParOf" srcId="{A4B2E7F9-6767-4D22-9A44-0006814F6DD3}" destId="{08A663D3-DDC8-4745-B588-C0DB93D20AA1}" srcOrd="14" destOrd="0" presId="urn:microsoft.com/office/officeart/2005/8/layout/vList2"/>
    <dgm:cxn modelId="{02E9B24D-2244-4CD1-BEF1-B12A471833BC}" type="presParOf" srcId="{A4B2E7F9-6767-4D22-9A44-0006814F6DD3}" destId="{4D939AF1-3611-4218-91D0-10865651D13D}" srcOrd="15" destOrd="0" presId="urn:microsoft.com/office/officeart/2005/8/layout/vList2"/>
    <dgm:cxn modelId="{D643BA4F-919F-453D-88F0-8FD68F780B55}" type="presParOf" srcId="{A4B2E7F9-6767-4D22-9A44-0006814F6DD3}" destId="{5A977F1B-2772-4ED7-A3F3-9013731976A0}"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96D09E9-8B9D-493F-AE43-F878D0376E4D}">
      <dgm:prSet phldr="0"/>
      <dgm:spPr/>
      <dgm:t>
        <a:bodyPr/>
        <a:lstStyle/>
        <a:p>
          <a:pPr algn="l" rtl="0"/>
          <a:r>
            <a:rPr lang="en-US" dirty="0">
              <a:latin typeface="Courier New"/>
              <a:cs typeface="Courier New"/>
            </a:rPr>
            <a:t>plt.plot(estimator2 , result3)</a:t>
          </a:r>
        </a:p>
      </dgm:t>
    </dgm:pt>
    <dgm:pt modelId="{5D66575D-6739-4D52-95E4-3A74C0B7D273}" type="parTrans" cxnId="{57DD8D53-1305-4740-8E14-CDE9EBF43F69}">
      <dgm:prSet/>
      <dgm:spPr/>
    </dgm:pt>
    <dgm:pt modelId="{F95E2F44-1A61-4332-880F-547C10767CC7}" type="sibTrans" cxnId="{57DD8D53-1305-4740-8E14-CDE9EBF43F69}">
      <dgm:prSet/>
      <dgm:spPr/>
    </dgm:pt>
    <dgm:pt modelId="{BF4397C1-8DD2-4937-B6B1-F0AB255E0D86}">
      <dgm:prSet phldr="0"/>
      <dgm:spPr/>
      <dgm:t>
        <a:bodyPr/>
        <a:lstStyle/>
        <a:p>
          <a:pPr algn="l"/>
          <a:r>
            <a:rPr lang="en-US" dirty="0">
              <a:latin typeface="Courier New"/>
              <a:cs typeface="Courier New"/>
            </a:rPr>
            <a:t>plt.xlabel("estimator")</a:t>
          </a:r>
          <a:endParaRPr lang="en-US" dirty="0"/>
        </a:p>
      </dgm:t>
    </dgm:pt>
    <dgm:pt modelId="{D21C3D88-6317-4685-9731-6D887E9AD19D}" type="parTrans" cxnId="{9346D8CA-D90A-48E0-A272-BF7229B3A435}">
      <dgm:prSet/>
      <dgm:spPr/>
    </dgm:pt>
    <dgm:pt modelId="{1DD348B0-00C5-4922-BFB1-F3B523E0E5F5}" type="sibTrans" cxnId="{9346D8CA-D90A-48E0-A272-BF7229B3A435}">
      <dgm:prSet/>
      <dgm:spPr/>
    </dgm:pt>
    <dgm:pt modelId="{BCAB99D8-2A41-4953-9C00-0F089F8DC9F8}">
      <dgm:prSet phldr="0"/>
      <dgm:spPr/>
      <dgm:t>
        <a:bodyPr/>
        <a:lstStyle/>
        <a:p>
          <a:pPr algn="l"/>
          <a:r>
            <a:rPr lang="en-US" dirty="0">
              <a:latin typeface="Courier New"/>
              <a:cs typeface="Courier New"/>
            </a:rPr>
            <a:t>plt.ylabel("MAE")</a:t>
          </a:r>
          <a:endParaRPr lang="en-US" dirty="0"/>
        </a:p>
      </dgm:t>
    </dgm:pt>
    <dgm:pt modelId="{DB10FBC2-5728-4B46-B08D-2BCCA548EA36}" type="parTrans" cxnId="{62CF0DA2-C66F-4830-9BB7-E207A0A99B4F}">
      <dgm:prSet/>
      <dgm:spPr/>
    </dgm:pt>
    <dgm:pt modelId="{B72ADF9B-DC90-4C7B-83C7-F74CC8AC094E}" type="sibTrans" cxnId="{62CF0DA2-C66F-4830-9BB7-E207A0A99B4F}">
      <dgm:prSet/>
      <dgm:spPr/>
    </dgm:pt>
    <dgm:pt modelId="{8DBD494F-9BF3-4086-A666-057BD164CF88}">
      <dgm:prSet phldr="0"/>
      <dgm:spPr/>
      <dgm:t>
        <a:bodyPr/>
        <a:lstStyle/>
        <a:p>
          <a:pPr algn="l"/>
          <a:r>
            <a:rPr lang="en-US" dirty="0">
              <a:latin typeface="Courier New"/>
              <a:cs typeface="Courier New"/>
            </a:rPr>
            <a:t>plt.title("plot of MAE vs estimator in XGBoost")</a:t>
          </a:r>
          <a:endParaRPr lang="en-US" dirty="0"/>
        </a:p>
      </dgm:t>
    </dgm:pt>
    <dgm:pt modelId="{98D10EFF-9D9D-4A32-AC15-3DD89E3F89F5}" type="parTrans" cxnId="{BEEEF861-5034-461A-9C49-4A3B58CFEFCE}">
      <dgm:prSet/>
      <dgm:spPr/>
    </dgm:pt>
    <dgm:pt modelId="{C95743F7-5B3D-4761-9AD5-1F6AB1402CC0}" type="sibTrans" cxnId="{BEEEF861-5034-461A-9C49-4A3B58CFEFCE}">
      <dgm:prSet/>
      <dgm:spPr/>
    </dgm:pt>
    <dgm:pt modelId="{FB91F27A-7DC3-49B8-85AA-23A19E90C28E}">
      <dgm:prSet phldr="0"/>
      <dgm:spPr/>
      <dgm:t>
        <a:bodyPr/>
        <a:lstStyle/>
        <a:p>
          <a:pPr algn="l"/>
          <a:r>
            <a:rPr lang="en-US" dirty="0">
              <a:latin typeface="Courier New"/>
              <a:cs typeface="Courier New"/>
            </a:rPr>
            <a:t>plt.show()</a:t>
          </a:r>
          <a:endParaRPr lang="en-US" dirty="0"/>
        </a:p>
      </dgm:t>
    </dgm:pt>
    <dgm:pt modelId="{5DDEAE1C-820A-4A86-8378-42CE31DC64CC}" type="parTrans" cxnId="{1AB7F89F-C742-4F96-8FA3-8651073DB72F}">
      <dgm:prSet/>
      <dgm:spPr/>
    </dgm:pt>
    <dgm:pt modelId="{440AC24A-AA64-4FEA-A4BD-ADF5CA612C9D}" type="sibTrans" cxnId="{1AB7F89F-C742-4F96-8FA3-8651073DB72F}">
      <dgm:prSet/>
      <dgm:spPr/>
    </dgm:pt>
    <dgm:pt modelId="{8915C554-3868-46D2-BC3D-7329C9403BED}">
      <dgm:prSet phldr="0"/>
      <dgm:spPr/>
      <dgm:t>
        <a:bodyPr/>
        <a:lstStyle/>
        <a:p>
          <a:pPr algn="l"/>
          <a:r>
            <a:rPr lang="en-US" dirty="0">
              <a:latin typeface="Courier New"/>
              <a:cs typeface="Courier New"/>
            </a:rPr>
            <a:t>MAE for each estimator:[92.91475309866678, 92.60042163168546, 91.72125171491555, 91.26868491217381, 91.37167221870668, 91.42314439211705]</a:t>
          </a:r>
          <a:endParaRPr lang="en-US" dirty="0"/>
        </a:p>
      </dgm:t>
    </dgm:pt>
    <dgm:pt modelId="{0F29FA2F-060D-4F8A-9673-069917ECA432}" type="parTrans" cxnId="{96B4A69E-962B-42BB-AA5D-F32862D3BC2F}">
      <dgm:prSet/>
      <dgm:spPr/>
    </dgm:pt>
    <dgm:pt modelId="{7FBA5765-BE05-4450-92D1-60F4CECDA13C}" type="sibTrans" cxnId="{96B4A69E-962B-42BB-AA5D-F32862D3BC2F}">
      <dgm:prSet/>
      <dgm:spPr/>
    </dgm:pt>
    <dgm:pt modelId="{A4B2E7F9-6767-4D22-9A44-0006814F6DD3}" type="pres">
      <dgm:prSet presAssocID="{5F418943-4C27-42A3-A2C2-6A1FF022AA6D}" presName="linear" presStyleCnt="0">
        <dgm:presLayoutVars>
          <dgm:animLvl val="lvl"/>
          <dgm:resizeHandles val="exact"/>
        </dgm:presLayoutVars>
      </dgm:prSet>
      <dgm:spPr/>
    </dgm:pt>
    <dgm:pt modelId="{EC368182-4AF9-49FF-A10A-439833888368}" type="pres">
      <dgm:prSet presAssocID="{996D09E9-8B9D-493F-AE43-F878D0376E4D}" presName="parentText" presStyleLbl="node1" presStyleIdx="0" presStyleCnt="6">
        <dgm:presLayoutVars>
          <dgm:chMax val="0"/>
          <dgm:bulletEnabled val="1"/>
        </dgm:presLayoutVars>
      </dgm:prSet>
      <dgm:spPr/>
    </dgm:pt>
    <dgm:pt modelId="{E50DE4E9-F3EB-43B9-BDB9-BE7520337FC3}" type="pres">
      <dgm:prSet presAssocID="{F95E2F44-1A61-4332-880F-547C10767CC7}" presName="spacer" presStyleCnt="0"/>
      <dgm:spPr/>
    </dgm:pt>
    <dgm:pt modelId="{1882E05E-13F3-4793-95DA-31FB3DA1AC3F}" type="pres">
      <dgm:prSet presAssocID="{BF4397C1-8DD2-4937-B6B1-F0AB255E0D86}" presName="parentText" presStyleLbl="node1" presStyleIdx="1" presStyleCnt="6">
        <dgm:presLayoutVars>
          <dgm:chMax val="0"/>
          <dgm:bulletEnabled val="1"/>
        </dgm:presLayoutVars>
      </dgm:prSet>
      <dgm:spPr/>
    </dgm:pt>
    <dgm:pt modelId="{0B583D75-15E7-4B99-836F-76A47B52BB82}" type="pres">
      <dgm:prSet presAssocID="{1DD348B0-00C5-4922-BFB1-F3B523E0E5F5}" presName="spacer" presStyleCnt="0"/>
      <dgm:spPr/>
    </dgm:pt>
    <dgm:pt modelId="{90BC091E-9073-4B80-93E1-69FF6452F953}" type="pres">
      <dgm:prSet presAssocID="{BCAB99D8-2A41-4953-9C00-0F089F8DC9F8}" presName="parentText" presStyleLbl="node1" presStyleIdx="2" presStyleCnt="6">
        <dgm:presLayoutVars>
          <dgm:chMax val="0"/>
          <dgm:bulletEnabled val="1"/>
        </dgm:presLayoutVars>
      </dgm:prSet>
      <dgm:spPr/>
    </dgm:pt>
    <dgm:pt modelId="{927964F0-B70C-423A-B067-472E84C1608C}" type="pres">
      <dgm:prSet presAssocID="{B72ADF9B-DC90-4C7B-83C7-F74CC8AC094E}" presName="spacer" presStyleCnt="0"/>
      <dgm:spPr/>
    </dgm:pt>
    <dgm:pt modelId="{679BFAEF-2231-48E3-B970-6ABE2B52619C}" type="pres">
      <dgm:prSet presAssocID="{8DBD494F-9BF3-4086-A666-057BD164CF88}" presName="parentText" presStyleLbl="node1" presStyleIdx="3" presStyleCnt="6">
        <dgm:presLayoutVars>
          <dgm:chMax val="0"/>
          <dgm:bulletEnabled val="1"/>
        </dgm:presLayoutVars>
      </dgm:prSet>
      <dgm:spPr/>
    </dgm:pt>
    <dgm:pt modelId="{08F17257-75CE-4ECF-AB5B-291CAC5C7835}" type="pres">
      <dgm:prSet presAssocID="{C95743F7-5B3D-4761-9AD5-1F6AB1402CC0}" presName="spacer" presStyleCnt="0"/>
      <dgm:spPr/>
    </dgm:pt>
    <dgm:pt modelId="{321D9EBE-90B1-4F0A-83B8-2B5AFA12BB04}" type="pres">
      <dgm:prSet presAssocID="{FB91F27A-7DC3-49B8-85AA-23A19E90C28E}" presName="parentText" presStyleLbl="node1" presStyleIdx="4" presStyleCnt="6">
        <dgm:presLayoutVars>
          <dgm:chMax val="0"/>
          <dgm:bulletEnabled val="1"/>
        </dgm:presLayoutVars>
      </dgm:prSet>
      <dgm:spPr/>
    </dgm:pt>
    <dgm:pt modelId="{8B5DC8BE-2D44-47D1-ABD0-B7291AF52962}" type="pres">
      <dgm:prSet presAssocID="{440AC24A-AA64-4FEA-A4BD-ADF5CA612C9D}" presName="spacer" presStyleCnt="0"/>
      <dgm:spPr/>
    </dgm:pt>
    <dgm:pt modelId="{5775A061-EF17-4C04-9A34-AF9FF8FF9F59}" type="pres">
      <dgm:prSet presAssocID="{8915C554-3868-46D2-BC3D-7329C9403BED}" presName="parentText" presStyleLbl="node1" presStyleIdx="5" presStyleCnt="6">
        <dgm:presLayoutVars>
          <dgm:chMax val="0"/>
          <dgm:bulletEnabled val="1"/>
        </dgm:presLayoutVars>
      </dgm:prSet>
      <dgm:spPr/>
    </dgm:pt>
  </dgm:ptLst>
  <dgm:cxnLst>
    <dgm:cxn modelId="{1DD76D04-04F8-45D3-B8F5-A0B6BD0FDAE2}" type="presOf" srcId="{996D09E9-8B9D-493F-AE43-F878D0376E4D}" destId="{EC368182-4AF9-49FF-A10A-439833888368}" srcOrd="0" destOrd="0" presId="urn:microsoft.com/office/officeart/2005/8/layout/vList2"/>
    <dgm:cxn modelId="{BEEEF861-5034-461A-9C49-4A3B58CFEFCE}" srcId="{5F418943-4C27-42A3-A2C2-6A1FF022AA6D}" destId="{8DBD494F-9BF3-4086-A666-057BD164CF88}" srcOrd="3" destOrd="0" parTransId="{98D10EFF-9D9D-4A32-AC15-3DD89E3F89F5}" sibTransId="{C95743F7-5B3D-4761-9AD5-1F6AB1402CC0}"/>
    <dgm:cxn modelId="{8C59AD6A-7831-42D4-99C3-5C533E2AF903}" type="presOf" srcId="{8915C554-3868-46D2-BC3D-7329C9403BED}" destId="{5775A061-EF17-4C04-9A34-AF9FF8FF9F59}" srcOrd="0" destOrd="0" presId="urn:microsoft.com/office/officeart/2005/8/layout/vList2"/>
    <dgm:cxn modelId="{57DD8D53-1305-4740-8E14-CDE9EBF43F69}" srcId="{5F418943-4C27-42A3-A2C2-6A1FF022AA6D}" destId="{996D09E9-8B9D-493F-AE43-F878D0376E4D}" srcOrd="0" destOrd="0" parTransId="{5D66575D-6739-4D52-95E4-3A74C0B7D273}" sibTransId="{F95E2F44-1A61-4332-880F-547C10767CC7}"/>
    <dgm:cxn modelId="{2A937A59-D259-4B31-B0ED-2360776C28F8}" type="presOf" srcId="{FB91F27A-7DC3-49B8-85AA-23A19E90C28E}" destId="{321D9EBE-90B1-4F0A-83B8-2B5AFA12BB04}" srcOrd="0" destOrd="0" presId="urn:microsoft.com/office/officeart/2005/8/layout/vList2"/>
    <dgm:cxn modelId="{22F9C47A-FD42-43D5-B37F-0EF38938D107}" type="presOf" srcId="{8DBD494F-9BF3-4086-A666-057BD164CF88}" destId="{679BFAEF-2231-48E3-B970-6ABE2B52619C}" srcOrd="0" destOrd="0" presId="urn:microsoft.com/office/officeart/2005/8/layout/vList2"/>
    <dgm:cxn modelId="{02C4A584-0AD7-4D8A-BCBF-4FFF3401C9E0}" type="presOf" srcId="{BF4397C1-8DD2-4937-B6B1-F0AB255E0D86}" destId="{1882E05E-13F3-4793-95DA-31FB3DA1AC3F}" srcOrd="0" destOrd="0" presId="urn:microsoft.com/office/officeart/2005/8/layout/vList2"/>
    <dgm:cxn modelId="{96B4A69E-962B-42BB-AA5D-F32862D3BC2F}" srcId="{5F418943-4C27-42A3-A2C2-6A1FF022AA6D}" destId="{8915C554-3868-46D2-BC3D-7329C9403BED}" srcOrd="5" destOrd="0" parTransId="{0F29FA2F-060D-4F8A-9673-069917ECA432}" sibTransId="{7FBA5765-BE05-4450-92D1-60F4CECDA13C}"/>
    <dgm:cxn modelId="{1AB7F89F-C742-4F96-8FA3-8651073DB72F}" srcId="{5F418943-4C27-42A3-A2C2-6A1FF022AA6D}" destId="{FB91F27A-7DC3-49B8-85AA-23A19E90C28E}" srcOrd="4" destOrd="0" parTransId="{5DDEAE1C-820A-4A86-8378-42CE31DC64CC}" sibTransId="{440AC24A-AA64-4FEA-A4BD-ADF5CA612C9D}"/>
    <dgm:cxn modelId="{62CF0DA2-C66F-4830-9BB7-E207A0A99B4F}" srcId="{5F418943-4C27-42A3-A2C2-6A1FF022AA6D}" destId="{BCAB99D8-2A41-4953-9C00-0F089F8DC9F8}" srcOrd="2" destOrd="0" parTransId="{DB10FBC2-5728-4B46-B08D-2BCCA548EA36}" sibTransId="{B72ADF9B-DC90-4C7B-83C7-F74CC8AC094E}"/>
    <dgm:cxn modelId="{4AB5F1AB-A224-406E-B5E0-C5528FA0EABF}" type="presOf" srcId="{5F418943-4C27-42A3-A2C2-6A1FF022AA6D}" destId="{A4B2E7F9-6767-4D22-9A44-0006814F6DD3}" srcOrd="0" destOrd="0" presId="urn:microsoft.com/office/officeart/2005/8/layout/vList2"/>
    <dgm:cxn modelId="{09AEF5C4-EA31-44C8-BCE7-5BDAA45169A3}" type="presOf" srcId="{BCAB99D8-2A41-4953-9C00-0F089F8DC9F8}" destId="{90BC091E-9073-4B80-93E1-69FF6452F953}" srcOrd="0" destOrd="0" presId="urn:microsoft.com/office/officeart/2005/8/layout/vList2"/>
    <dgm:cxn modelId="{9346D8CA-D90A-48E0-A272-BF7229B3A435}" srcId="{5F418943-4C27-42A3-A2C2-6A1FF022AA6D}" destId="{BF4397C1-8DD2-4937-B6B1-F0AB255E0D86}" srcOrd="1" destOrd="0" parTransId="{D21C3D88-6317-4685-9731-6D887E9AD19D}" sibTransId="{1DD348B0-00C5-4922-BFB1-F3B523E0E5F5}"/>
    <dgm:cxn modelId="{96B9E16D-7073-4C09-A0F3-B342E978EC1E}" type="presParOf" srcId="{A4B2E7F9-6767-4D22-9A44-0006814F6DD3}" destId="{EC368182-4AF9-49FF-A10A-439833888368}" srcOrd="0" destOrd="0" presId="urn:microsoft.com/office/officeart/2005/8/layout/vList2"/>
    <dgm:cxn modelId="{1458CCE4-AAA0-428A-ACDC-637DACDE6686}" type="presParOf" srcId="{A4B2E7F9-6767-4D22-9A44-0006814F6DD3}" destId="{E50DE4E9-F3EB-43B9-BDB9-BE7520337FC3}" srcOrd="1" destOrd="0" presId="urn:microsoft.com/office/officeart/2005/8/layout/vList2"/>
    <dgm:cxn modelId="{857C4FD4-83F4-47BC-BCF5-6F82192910A3}" type="presParOf" srcId="{A4B2E7F9-6767-4D22-9A44-0006814F6DD3}" destId="{1882E05E-13F3-4793-95DA-31FB3DA1AC3F}" srcOrd="2" destOrd="0" presId="urn:microsoft.com/office/officeart/2005/8/layout/vList2"/>
    <dgm:cxn modelId="{6D43BD15-747D-43AE-B9DF-805DFA99DB20}" type="presParOf" srcId="{A4B2E7F9-6767-4D22-9A44-0006814F6DD3}" destId="{0B583D75-15E7-4B99-836F-76A47B52BB82}" srcOrd="3" destOrd="0" presId="urn:microsoft.com/office/officeart/2005/8/layout/vList2"/>
    <dgm:cxn modelId="{1B11A69E-A8D3-43B9-83D5-7CBF7A285A44}" type="presParOf" srcId="{A4B2E7F9-6767-4D22-9A44-0006814F6DD3}" destId="{90BC091E-9073-4B80-93E1-69FF6452F953}" srcOrd="4" destOrd="0" presId="urn:microsoft.com/office/officeart/2005/8/layout/vList2"/>
    <dgm:cxn modelId="{B29B4887-5CA6-4E0B-91A0-CB5352BBB635}" type="presParOf" srcId="{A4B2E7F9-6767-4D22-9A44-0006814F6DD3}" destId="{927964F0-B70C-423A-B067-472E84C1608C}" srcOrd="5" destOrd="0" presId="urn:microsoft.com/office/officeart/2005/8/layout/vList2"/>
    <dgm:cxn modelId="{46B65503-152F-46C4-87B9-542BA3423728}" type="presParOf" srcId="{A4B2E7F9-6767-4D22-9A44-0006814F6DD3}" destId="{679BFAEF-2231-48E3-B970-6ABE2B52619C}" srcOrd="6" destOrd="0" presId="urn:microsoft.com/office/officeart/2005/8/layout/vList2"/>
    <dgm:cxn modelId="{1DD5B1F4-12F1-4067-9199-8A808F7B310D}" type="presParOf" srcId="{A4B2E7F9-6767-4D22-9A44-0006814F6DD3}" destId="{08F17257-75CE-4ECF-AB5B-291CAC5C7835}" srcOrd="7" destOrd="0" presId="urn:microsoft.com/office/officeart/2005/8/layout/vList2"/>
    <dgm:cxn modelId="{14B48680-5C2A-4439-B1D9-35B192F592C6}" type="presParOf" srcId="{A4B2E7F9-6767-4D22-9A44-0006814F6DD3}" destId="{321D9EBE-90B1-4F0A-83B8-2B5AFA12BB04}" srcOrd="8" destOrd="0" presId="urn:microsoft.com/office/officeart/2005/8/layout/vList2"/>
    <dgm:cxn modelId="{8B246096-84D5-4686-88AA-FDF8B93510DA}" type="presParOf" srcId="{A4B2E7F9-6767-4D22-9A44-0006814F6DD3}" destId="{8B5DC8BE-2D44-47D1-ABD0-B7291AF52962}" srcOrd="9" destOrd="0" presId="urn:microsoft.com/office/officeart/2005/8/layout/vList2"/>
    <dgm:cxn modelId="{B24B4A4C-B57C-4A5B-85CC-329EEC6B710D}" type="presParOf" srcId="{A4B2E7F9-6767-4D22-9A44-0006814F6DD3}" destId="{5775A061-EF17-4C04-9A34-AF9FF8FF9F59}"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A938D8-F29C-47CE-8EA7-3B046A85B7E5}"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34B987D5-C2F1-4098-8803-19933C1AEBE4}">
      <dgm:prSet/>
      <dgm:spPr/>
      <dgm:t>
        <a:bodyPr/>
        <a:lstStyle/>
        <a:p>
          <a:pPr>
            <a:lnSpc>
              <a:spcPct val="100000"/>
            </a:lnSpc>
          </a:pPr>
          <a:r>
            <a:rPr lang="en-US" dirty="0"/>
            <a:t>Machine Learning provides computer systems the ability to automatically learn and improve from the experience(data).</a:t>
          </a:r>
        </a:p>
      </dgm:t>
    </dgm:pt>
    <dgm:pt modelId="{0E434D24-05B3-4FF9-B8B2-41CB2611EB4B}" type="parTrans" cxnId="{D0A1AA18-58B3-4611-9193-68E4DCD2D50C}">
      <dgm:prSet/>
      <dgm:spPr/>
      <dgm:t>
        <a:bodyPr/>
        <a:lstStyle/>
        <a:p>
          <a:endParaRPr lang="en-US"/>
        </a:p>
      </dgm:t>
    </dgm:pt>
    <dgm:pt modelId="{6358912A-1541-43B6-9FFE-0554DD3FCE10}" type="sibTrans" cxnId="{D0A1AA18-58B3-4611-9193-68E4DCD2D50C}">
      <dgm:prSet/>
      <dgm:spPr/>
      <dgm:t>
        <a:bodyPr/>
        <a:lstStyle/>
        <a:p>
          <a:endParaRPr lang="en-US"/>
        </a:p>
      </dgm:t>
    </dgm:pt>
    <dgm:pt modelId="{CFE01B79-8B96-4308-B6C9-8196CC97F111}">
      <dgm:prSet/>
      <dgm:spPr/>
      <dgm:t>
        <a:bodyPr/>
        <a:lstStyle/>
        <a:p>
          <a:pPr>
            <a:lnSpc>
              <a:spcPct val="100000"/>
            </a:lnSpc>
          </a:pPr>
          <a:r>
            <a:rPr lang="en-US" dirty="0"/>
            <a:t>Machine Learning is also the subset of Artificial Intelligence.</a:t>
          </a:r>
        </a:p>
      </dgm:t>
    </dgm:pt>
    <dgm:pt modelId="{777F4294-77B3-44D5-B73C-1CCBDEBAF1C1}" type="parTrans" cxnId="{1EC454FB-AD3D-4858-AF58-A50A8C5510E5}">
      <dgm:prSet/>
      <dgm:spPr/>
      <dgm:t>
        <a:bodyPr/>
        <a:lstStyle/>
        <a:p>
          <a:endParaRPr lang="en-US"/>
        </a:p>
      </dgm:t>
    </dgm:pt>
    <dgm:pt modelId="{85978263-D276-4527-891F-6223C98B8430}" type="sibTrans" cxnId="{1EC454FB-AD3D-4858-AF58-A50A8C5510E5}">
      <dgm:prSet/>
      <dgm:spPr/>
      <dgm:t>
        <a:bodyPr/>
        <a:lstStyle/>
        <a:p>
          <a:endParaRPr lang="en-US"/>
        </a:p>
      </dgm:t>
    </dgm:pt>
    <dgm:pt modelId="{F85AF5E7-43B2-4DDD-B299-BBD2D93DC47A}">
      <dgm:prSet/>
      <dgm:spPr/>
      <dgm:t>
        <a:bodyPr/>
        <a:lstStyle/>
        <a:p>
          <a:pPr>
            <a:lnSpc>
              <a:spcPct val="100000"/>
            </a:lnSpc>
          </a:pPr>
          <a:r>
            <a:rPr lang="en-US" dirty="0"/>
            <a:t>Type of Machine Learning:</a:t>
          </a:r>
        </a:p>
      </dgm:t>
    </dgm:pt>
    <dgm:pt modelId="{DF797106-21F7-4C84-BFFA-238826385494}" type="parTrans" cxnId="{8D1422C5-EF79-4F50-B497-277A82CEA6C4}">
      <dgm:prSet/>
      <dgm:spPr/>
      <dgm:t>
        <a:bodyPr/>
        <a:lstStyle/>
        <a:p>
          <a:endParaRPr lang="en-US"/>
        </a:p>
      </dgm:t>
    </dgm:pt>
    <dgm:pt modelId="{8C1DD3F1-001E-4FA1-ACAB-D81A5A384634}" type="sibTrans" cxnId="{8D1422C5-EF79-4F50-B497-277A82CEA6C4}">
      <dgm:prSet/>
      <dgm:spPr/>
      <dgm:t>
        <a:bodyPr/>
        <a:lstStyle/>
        <a:p>
          <a:endParaRPr lang="en-US"/>
        </a:p>
      </dgm:t>
    </dgm:pt>
    <dgm:pt modelId="{1E1C86BC-4F42-488D-AC57-976F4656AFC1}">
      <dgm:prSet/>
      <dgm:spPr/>
      <dgm:t>
        <a:bodyPr/>
        <a:lstStyle/>
        <a:p>
          <a:pPr>
            <a:lnSpc>
              <a:spcPct val="100000"/>
            </a:lnSpc>
          </a:pPr>
          <a:r>
            <a:rPr lang="en-US" dirty="0"/>
            <a:t>Supervised Machine Learning</a:t>
          </a:r>
        </a:p>
      </dgm:t>
    </dgm:pt>
    <dgm:pt modelId="{4E59C66E-F4C9-4A03-B715-890D01D8C198}" type="parTrans" cxnId="{91DD4585-6C33-49C1-A1A6-44A48D0E8516}">
      <dgm:prSet/>
      <dgm:spPr/>
      <dgm:t>
        <a:bodyPr/>
        <a:lstStyle/>
        <a:p>
          <a:endParaRPr lang="en-US"/>
        </a:p>
      </dgm:t>
    </dgm:pt>
    <dgm:pt modelId="{EC3E81FD-AF4C-48D8-B5B8-194E634EC383}" type="sibTrans" cxnId="{91DD4585-6C33-49C1-A1A6-44A48D0E8516}">
      <dgm:prSet/>
      <dgm:spPr/>
      <dgm:t>
        <a:bodyPr/>
        <a:lstStyle/>
        <a:p>
          <a:endParaRPr lang="en-US"/>
        </a:p>
      </dgm:t>
    </dgm:pt>
    <dgm:pt modelId="{0CD87F7F-3493-48B8-90CB-ADC133A8618B}">
      <dgm:prSet/>
      <dgm:spPr/>
      <dgm:t>
        <a:bodyPr/>
        <a:lstStyle/>
        <a:p>
          <a:pPr>
            <a:lnSpc>
              <a:spcPct val="100000"/>
            </a:lnSpc>
          </a:pPr>
          <a:r>
            <a:rPr lang="en-US" dirty="0"/>
            <a:t>Unsupervised Machine Learning</a:t>
          </a:r>
        </a:p>
      </dgm:t>
    </dgm:pt>
    <dgm:pt modelId="{C818F07F-6DA0-4AE9-A3E3-41174FBAD9DF}" type="parTrans" cxnId="{104E354A-E2F9-4B62-A140-F3287A8F1F35}">
      <dgm:prSet/>
      <dgm:spPr/>
      <dgm:t>
        <a:bodyPr/>
        <a:lstStyle/>
        <a:p>
          <a:endParaRPr lang="en-US"/>
        </a:p>
      </dgm:t>
    </dgm:pt>
    <dgm:pt modelId="{88234484-ABDB-443F-B57D-F94F45BCB951}" type="sibTrans" cxnId="{104E354A-E2F9-4B62-A140-F3287A8F1F35}">
      <dgm:prSet/>
      <dgm:spPr/>
      <dgm:t>
        <a:bodyPr/>
        <a:lstStyle/>
        <a:p>
          <a:endParaRPr lang="en-US"/>
        </a:p>
      </dgm:t>
    </dgm:pt>
    <dgm:pt modelId="{16241EFF-1D5E-41E9-A5B7-70F17B067074}">
      <dgm:prSet/>
      <dgm:spPr/>
      <dgm:t>
        <a:bodyPr/>
        <a:lstStyle/>
        <a:p>
          <a:pPr>
            <a:lnSpc>
              <a:spcPct val="100000"/>
            </a:lnSpc>
          </a:pPr>
          <a:r>
            <a:rPr lang="en-US" dirty="0"/>
            <a:t>Reinforcement Machine Learning</a:t>
          </a:r>
        </a:p>
      </dgm:t>
    </dgm:pt>
    <dgm:pt modelId="{67301C7E-0B16-4A5E-8FD2-DBF1DF84D785}" type="parTrans" cxnId="{909E5DE6-6711-4A3F-8F15-F3F05EBED3B4}">
      <dgm:prSet/>
      <dgm:spPr/>
      <dgm:t>
        <a:bodyPr/>
        <a:lstStyle/>
        <a:p>
          <a:endParaRPr lang="en-US"/>
        </a:p>
      </dgm:t>
    </dgm:pt>
    <dgm:pt modelId="{9D27ADE6-6D74-45A0-9BF9-BBDCCE506CBA}" type="sibTrans" cxnId="{909E5DE6-6711-4A3F-8F15-F3F05EBED3B4}">
      <dgm:prSet/>
      <dgm:spPr/>
      <dgm:t>
        <a:bodyPr/>
        <a:lstStyle/>
        <a:p>
          <a:endParaRPr lang="en-US"/>
        </a:p>
      </dgm:t>
    </dgm:pt>
    <dgm:pt modelId="{8A2B5633-EAEF-408F-9D3D-526A236D4BDB}">
      <dgm:prSet/>
      <dgm:spPr/>
      <dgm:t>
        <a:bodyPr/>
        <a:lstStyle/>
        <a:p>
          <a:pPr rtl="0">
            <a:lnSpc>
              <a:spcPct val="100000"/>
            </a:lnSpc>
          </a:pPr>
          <a:r>
            <a:rPr lang="en-US" dirty="0"/>
            <a:t>Here in our project we are using Supervised Machine Learning</a:t>
          </a:r>
          <a:r>
            <a:rPr lang="en-US" dirty="0">
              <a:latin typeface="Calibri Light" panose="020F0302020204030204"/>
            </a:rPr>
            <a:t> with Python</a:t>
          </a:r>
          <a:r>
            <a:rPr lang="en-US" dirty="0"/>
            <a:t> </a:t>
          </a:r>
          <a:r>
            <a:rPr lang="en-US" dirty="0">
              <a:latin typeface="Calibri Light" panose="020F0302020204030204"/>
            </a:rPr>
            <a:t>Language </a:t>
          </a:r>
          <a:r>
            <a:rPr lang="en-US" dirty="0"/>
            <a:t>to make our model.</a:t>
          </a:r>
        </a:p>
      </dgm:t>
    </dgm:pt>
    <dgm:pt modelId="{A2FB80A3-015B-4229-BCE2-D728D3F158BA}" type="parTrans" cxnId="{59406AC8-7797-4171-8D5B-70C99A3E3199}">
      <dgm:prSet/>
      <dgm:spPr/>
      <dgm:t>
        <a:bodyPr/>
        <a:lstStyle/>
        <a:p>
          <a:endParaRPr lang="en-US"/>
        </a:p>
      </dgm:t>
    </dgm:pt>
    <dgm:pt modelId="{AEE6C6A7-48AA-42CB-B274-B56EDB228EA2}" type="sibTrans" cxnId="{59406AC8-7797-4171-8D5B-70C99A3E3199}">
      <dgm:prSet/>
      <dgm:spPr/>
      <dgm:t>
        <a:bodyPr/>
        <a:lstStyle/>
        <a:p>
          <a:endParaRPr lang="en-US"/>
        </a:p>
      </dgm:t>
    </dgm:pt>
    <dgm:pt modelId="{BE0BE15C-9F44-42EB-901B-69E94FB7BCF8}" type="pres">
      <dgm:prSet presAssocID="{4DA938D8-F29C-47CE-8EA7-3B046A85B7E5}" presName="root" presStyleCnt="0">
        <dgm:presLayoutVars>
          <dgm:dir/>
          <dgm:resizeHandles val="exact"/>
        </dgm:presLayoutVars>
      </dgm:prSet>
      <dgm:spPr/>
    </dgm:pt>
    <dgm:pt modelId="{651E6A7E-ED31-4D02-8F6F-6BA10724C682}" type="pres">
      <dgm:prSet presAssocID="{34B987D5-C2F1-4098-8803-19933C1AEBE4}" presName="compNode" presStyleCnt="0"/>
      <dgm:spPr/>
    </dgm:pt>
    <dgm:pt modelId="{B4282881-607C-4DCB-A70F-771B2F0C5799}" type="pres">
      <dgm:prSet presAssocID="{34B987D5-C2F1-4098-8803-19933C1AEBE4}" presName="bgRect" presStyleLbl="bgShp" presStyleIdx="0" presStyleCnt="4"/>
      <dgm:spPr/>
    </dgm:pt>
    <dgm:pt modelId="{D2A222F0-19C1-4550-B3DD-887F2C144414}" type="pres">
      <dgm:prSet presAssocID="{34B987D5-C2F1-4098-8803-19933C1AEBE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grammer"/>
        </a:ext>
      </dgm:extLst>
    </dgm:pt>
    <dgm:pt modelId="{3E8B2467-06E0-43E8-84C6-C00B7C74AE54}" type="pres">
      <dgm:prSet presAssocID="{34B987D5-C2F1-4098-8803-19933C1AEBE4}" presName="spaceRect" presStyleCnt="0"/>
      <dgm:spPr/>
    </dgm:pt>
    <dgm:pt modelId="{CF205214-049F-468E-A3F8-D884A82F1BF7}" type="pres">
      <dgm:prSet presAssocID="{34B987D5-C2F1-4098-8803-19933C1AEBE4}" presName="parTx" presStyleLbl="revTx" presStyleIdx="0" presStyleCnt="5">
        <dgm:presLayoutVars>
          <dgm:chMax val="0"/>
          <dgm:chPref val="0"/>
        </dgm:presLayoutVars>
      </dgm:prSet>
      <dgm:spPr/>
    </dgm:pt>
    <dgm:pt modelId="{0394CD2F-9284-46CB-A803-8228A0D7D52C}" type="pres">
      <dgm:prSet presAssocID="{6358912A-1541-43B6-9FFE-0554DD3FCE10}" presName="sibTrans" presStyleCnt="0"/>
      <dgm:spPr/>
    </dgm:pt>
    <dgm:pt modelId="{C274F63A-338A-4A17-8187-183A206CE615}" type="pres">
      <dgm:prSet presAssocID="{CFE01B79-8B96-4308-B6C9-8196CC97F111}" presName="compNode" presStyleCnt="0"/>
      <dgm:spPr/>
    </dgm:pt>
    <dgm:pt modelId="{1F6E3D8A-0F5B-4112-A0E4-6B935BFA8291}" type="pres">
      <dgm:prSet presAssocID="{CFE01B79-8B96-4308-B6C9-8196CC97F111}" presName="bgRect" presStyleLbl="bgShp" presStyleIdx="1" presStyleCnt="4"/>
      <dgm:spPr/>
    </dgm:pt>
    <dgm:pt modelId="{B6013A51-DDB4-45AE-919C-37AFC3D84B95}" type="pres">
      <dgm:prSet presAssocID="{CFE01B79-8B96-4308-B6C9-8196CC97F11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0EC176D-BF1E-4F21-A31C-013BE2C4784E}" type="pres">
      <dgm:prSet presAssocID="{CFE01B79-8B96-4308-B6C9-8196CC97F111}" presName="spaceRect" presStyleCnt="0"/>
      <dgm:spPr/>
    </dgm:pt>
    <dgm:pt modelId="{81DB63B3-400F-4375-BF70-D0B6E15C4B03}" type="pres">
      <dgm:prSet presAssocID="{CFE01B79-8B96-4308-B6C9-8196CC97F111}" presName="parTx" presStyleLbl="revTx" presStyleIdx="1" presStyleCnt="5">
        <dgm:presLayoutVars>
          <dgm:chMax val="0"/>
          <dgm:chPref val="0"/>
        </dgm:presLayoutVars>
      </dgm:prSet>
      <dgm:spPr/>
    </dgm:pt>
    <dgm:pt modelId="{A719B23D-DAE9-481D-9DBA-BF236AF4F464}" type="pres">
      <dgm:prSet presAssocID="{85978263-D276-4527-891F-6223C98B8430}" presName="sibTrans" presStyleCnt="0"/>
      <dgm:spPr/>
    </dgm:pt>
    <dgm:pt modelId="{DC166239-AC39-416E-ACB2-BCABE61928EC}" type="pres">
      <dgm:prSet presAssocID="{F85AF5E7-43B2-4DDD-B299-BBD2D93DC47A}" presName="compNode" presStyleCnt="0"/>
      <dgm:spPr/>
    </dgm:pt>
    <dgm:pt modelId="{DA6E541C-E057-4E7F-B02E-10EB30BAFB4B}" type="pres">
      <dgm:prSet presAssocID="{F85AF5E7-43B2-4DDD-B299-BBD2D93DC47A}" presName="bgRect" presStyleLbl="bgShp" presStyleIdx="2" presStyleCnt="4"/>
      <dgm:spPr/>
    </dgm:pt>
    <dgm:pt modelId="{7A755AF1-1828-4BC4-8503-E276F2A0F74D}" type="pres">
      <dgm:prSet presAssocID="{F85AF5E7-43B2-4DDD-B299-BBD2D93DC47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343236D7-E817-43DB-94B9-208FDD918236}" type="pres">
      <dgm:prSet presAssocID="{F85AF5E7-43B2-4DDD-B299-BBD2D93DC47A}" presName="spaceRect" presStyleCnt="0"/>
      <dgm:spPr/>
    </dgm:pt>
    <dgm:pt modelId="{B59D923B-192E-49AB-AD5A-A4C1B638CDBE}" type="pres">
      <dgm:prSet presAssocID="{F85AF5E7-43B2-4DDD-B299-BBD2D93DC47A}" presName="parTx" presStyleLbl="revTx" presStyleIdx="2" presStyleCnt="5">
        <dgm:presLayoutVars>
          <dgm:chMax val="0"/>
          <dgm:chPref val="0"/>
        </dgm:presLayoutVars>
      </dgm:prSet>
      <dgm:spPr/>
    </dgm:pt>
    <dgm:pt modelId="{A34B4074-AB76-4D69-BF2C-E28A71879B1E}" type="pres">
      <dgm:prSet presAssocID="{F85AF5E7-43B2-4DDD-B299-BBD2D93DC47A}" presName="desTx" presStyleLbl="revTx" presStyleIdx="3" presStyleCnt="5">
        <dgm:presLayoutVars/>
      </dgm:prSet>
      <dgm:spPr/>
    </dgm:pt>
    <dgm:pt modelId="{21FE69C8-261C-4E9C-BC82-722AE345F0A3}" type="pres">
      <dgm:prSet presAssocID="{8C1DD3F1-001E-4FA1-ACAB-D81A5A384634}" presName="sibTrans" presStyleCnt="0"/>
      <dgm:spPr/>
    </dgm:pt>
    <dgm:pt modelId="{85071768-E6A3-416C-8933-8BAC8E4CC1B8}" type="pres">
      <dgm:prSet presAssocID="{8A2B5633-EAEF-408F-9D3D-526A236D4BDB}" presName="compNode" presStyleCnt="0"/>
      <dgm:spPr/>
    </dgm:pt>
    <dgm:pt modelId="{0216F7CA-A77E-4D56-82AB-7B6FC1519BFB}" type="pres">
      <dgm:prSet presAssocID="{8A2B5633-EAEF-408F-9D3D-526A236D4BDB}" presName="bgRect" presStyleLbl="bgShp" presStyleIdx="3" presStyleCnt="4"/>
      <dgm:spPr/>
    </dgm:pt>
    <dgm:pt modelId="{2C651686-526A-4324-B78F-1682D700E796}" type="pres">
      <dgm:prSet presAssocID="{8A2B5633-EAEF-408F-9D3D-526A236D4BD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8A3CE0A0-A254-42B3-AF26-8F3072B4851A}" type="pres">
      <dgm:prSet presAssocID="{8A2B5633-EAEF-408F-9D3D-526A236D4BDB}" presName="spaceRect" presStyleCnt="0"/>
      <dgm:spPr/>
    </dgm:pt>
    <dgm:pt modelId="{7EE1DBF5-573C-4B89-A26E-6BD1EE5B252E}" type="pres">
      <dgm:prSet presAssocID="{8A2B5633-EAEF-408F-9D3D-526A236D4BDB}" presName="parTx" presStyleLbl="revTx" presStyleIdx="4" presStyleCnt="5">
        <dgm:presLayoutVars>
          <dgm:chMax val="0"/>
          <dgm:chPref val="0"/>
        </dgm:presLayoutVars>
      </dgm:prSet>
      <dgm:spPr/>
    </dgm:pt>
  </dgm:ptLst>
  <dgm:cxnLst>
    <dgm:cxn modelId="{D0A1AA18-58B3-4611-9193-68E4DCD2D50C}" srcId="{4DA938D8-F29C-47CE-8EA7-3B046A85B7E5}" destId="{34B987D5-C2F1-4098-8803-19933C1AEBE4}" srcOrd="0" destOrd="0" parTransId="{0E434D24-05B3-4FF9-B8B2-41CB2611EB4B}" sibTransId="{6358912A-1541-43B6-9FFE-0554DD3FCE10}"/>
    <dgm:cxn modelId="{104E354A-E2F9-4B62-A140-F3287A8F1F35}" srcId="{F85AF5E7-43B2-4DDD-B299-BBD2D93DC47A}" destId="{0CD87F7F-3493-48B8-90CB-ADC133A8618B}" srcOrd="1" destOrd="0" parTransId="{C818F07F-6DA0-4AE9-A3E3-41174FBAD9DF}" sibTransId="{88234484-ABDB-443F-B57D-F94F45BCB951}"/>
    <dgm:cxn modelId="{63FCE94A-862C-4058-A083-ACBB7F5E9A3A}" type="presOf" srcId="{0CD87F7F-3493-48B8-90CB-ADC133A8618B}" destId="{A34B4074-AB76-4D69-BF2C-E28A71879B1E}" srcOrd="0" destOrd="1" presId="urn:microsoft.com/office/officeart/2018/2/layout/IconVerticalSolidList"/>
    <dgm:cxn modelId="{3C097F4E-CC40-4937-BEA6-84D249B34A9E}" type="presOf" srcId="{16241EFF-1D5E-41E9-A5B7-70F17B067074}" destId="{A34B4074-AB76-4D69-BF2C-E28A71879B1E}" srcOrd="0" destOrd="2" presId="urn:microsoft.com/office/officeart/2018/2/layout/IconVerticalSolidList"/>
    <dgm:cxn modelId="{31574973-254F-4A7E-897C-C178888AFE50}" type="presOf" srcId="{F85AF5E7-43B2-4DDD-B299-BBD2D93DC47A}" destId="{B59D923B-192E-49AB-AD5A-A4C1B638CDBE}" srcOrd="0" destOrd="0" presId="urn:microsoft.com/office/officeart/2018/2/layout/IconVerticalSolidList"/>
    <dgm:cxn modelId="{492CA855-39B4-4CFD-AB48-57ED3560F25C}" type="presOf" srcId="{4DA938D8-F29C-47CE-8EA7-3B046A85B7E5}" destId="{BE0BE15C-9F44-42EB-901B-69E94FB7BCF8}" srcOrd="0" destOrd="0" presId="urn:microsoft.com/office/officeart/2018/2/layout/IconVerticalSolidList"/>
    <dgm:cxn modelId="{91DD4585-6C33-49C1-A1A6-44A48D0E8516}" srcId="{F85AF5E7-43B2-4DDD-B299-BBD2D93DC47A}" destId="{1E1C86BC-4F42-488D-AC57-976F4656AFC1}" srcOrd="0" destOrd="0" parTransId="{4E59C66E-F4C9-4A03-B715-890D01D8C198}" sibTransId="{EC3E81FD-AF4C-48D8-B5B8-194E634EC383}"/>
    <dgm:cxn modelId="{4AD4AD88-0FDE-4226-BDAD-EF93EE5E1072}" type="presOf" srcId="{34B987D5-C2F1-4098-8803-19933C1AEBE4}" destId="{CF205214-049F-468E-A3F8-D884A82F1BF7}" srcOrd="0" destOrd="0" presId="urn:microsoft.com/office/officeart/2018/2/layout/IconVerticalSolidList"/>
    <dgm:cxn modelId="{4B55C499-DFFB-4180-8696-474731D2E08C}" type="presOf" srcId="{CFE01B79-8B96-4308-B6C9-8196CC97F111}" destId="{81DB63B3-400F-4375-BF70-D0B6E15C4B03}" srcOrd="0" destOrd="0" presId="urn:microsoft.com/office/officeart/2018/2/layout/IconVerticalSolidList"/>
    <dgm:cxn modelId="{534B55A9-F411-40B3-BA9E-7F66D887A1BB}" type="presOf" srcId="{1E1C86BC-4F42-488D-AC57-976F4656AFC1}" destId="{A34B4074-AB76-4D69-BF2C-E28A71879B1E}" srcOrd="0" destOrd="0" presId="urn:microsoft.com/office/officeart/2018/2/layout/IconVerticalSolidList"/>
    <dgm:cxn modelId="{D3B42CBE-38FF-4D52-A2DF-173DBEF709D0}" type="presOf" srcId="{8A2B5633-EAEF-408F-9D3D-526A236D4BDB}" destId="{7EE1DBF5-573C-4B89-A26E-6BD1EE5B252E}" srcOrd="0" destOrd="0" presId="urn:microsoft.com/office/officeart/2018/2/layout/IconVerticalSolidList"/>
    <dgm:cxn modelId="{8D1422C5-EF79-4F50-B497-277A82CEA6C4}" srcId="{4DA938D8-F29C-47CE-8EA7-3B046A85B7E5}" destId="{F85AF5E7-43B2-4DDD-B299-BBD2D93DC47A}" srcOrd="2" destOrd="0" parTransId="{DF797106-21F7-4C84-BFFA-238826385494}" sibTransId="{8C1DD3F1-001E-4FA1-ACAB-D81A5A384634}"/>
    <dgm:cxn modelId="{59406AC8-7797-4171-8D5B-70C99A3E3199}" srcId="{4DA938D8-F29C-47CE-8EA7-3B046A85B7E5}" destId="{8A2B5633-EAEF-408F-9D3D-526A236D4BDB}" srcOrd="3" destOrd="0" parTransId="{A2FB80A3-015B-4229-BCE2-D728D3F158BA}" sibTransId="{AEE6C6A7-48AA-42CB-B274-B56EDB228EA2}"/>
    <dgm:cxn modelId="{909E5DE6-6711-4A3F-8F15-F3F05EBED3B4}" srcId="{F85AF5E7-43B2-4DDD-B299-BBD2D93DC47A}" destId="{16241EFF-1D5E-41E9-A5B7-70F17B067074}" srcOrd="2" destOrd="0" parTransId="{67301C7E-0B16-4A5E-8FD2-DBF1DF84D785}" sibTransId="{9D27ADE6-6D74-45A0-9BF9-BBDCCE506CBA}"/>
    <dgm:cxn modelId="{1EC454FB-AD3D-4858-AF58-A50A8C5510E5}" srcId="{4DA938D8-F29C-47CE-8EA7-3B046A85B7E5}" destId="{CFE01B79-8B96-4308-B6C9-8196CC97F111}" srcOrd="1" destOrd="0" parTransId="{777F4294-77B3-44D5-B73C-1CCBDEBAF1C1}" sibTransId="{85978263-D276-4527-891F-6223C98B8430}"/>
    <dgm:cxn modelId="{6000800B-E107-42B7-8E1A-7F0AAA3BCFFD}" type="presParOf" srcId="{BE0BE15C-9F44-42EB-901B-69E94FB7BCF8}" destId="{651E6A7E-ED31-4D02-8F6F-6BA10724C682}" srcOrd="0" destOrd="0" presId="urn:microsoft.com/office/officeart/2018/2/layout/IconVerticalSolidList"/>
    <dgm:cxn modelId="{16C551F8-6A55-4E8A-AE69-88A0872F52F4}" type="presParOf" srcId="{651E6A7E-ED31-4D02-8F6F-6BA10724C682}" destId="{B4282881-607C-4DCB-A70F-771B2F0C5799}" srcOrd="0" destOrd="0" presId="urn:microsoft.com/office/officeart/2018/2/layout/IconVerticalSolidList"/>
    <dgm:cxn modelId="{A8A53EE3-0DB3-403D-8111-65A7794375B9}" type="presParOf" srcId="{651E6A7E-ED31-4D02-8F6F-6BA10724C682}" destId="{D2A222F0-19C1-4550-B3DD-887F2C144414}" srcOrd="1" destOrd="0" presId="urn:microsoft.com/office/officeart/2018/2/layout/IconVerticalSolidList"/>
    <dgm:cxn modelId="{DA703683-6BB3-44E0-A517-BC40778634DC}" type="presParOf" srcId="{651E6A7E-ED31-4D02-8F6F-6BA10724C682}" destId="{3E8B2467-06E0-43E8-84C6-C00B7C74AE54}" srcOrd="2" destOrd="0" presId="urn:microsoft.com/office/officeart/2018/2/layout/IconVerticalSolidList"/>
    <dgm:cxn modelId="{DC7C623A-2801-45A9-A95A-65BADB87D5FB}" type="presParOf" srcId="{651E6A7E-ED31-4D02-8F6F-6BA10724C682}" destId="{CF205214-049F-468E-A3F8-D884A82F1BF7}" srcOrd="3" destOrd="0" presId="urn:microsoft.com/office/officeart/2018/2/layout/IconVerticalSolidList"/>
    <dgm:cxn modelId="{0FA72D35-21E8-46E2-8313-6D04604610CD}" type="presParOf" srcId="{BE0BE15C-9F44-42EB-901B-69E94FB7BCF8}" destId="{0394CD2F-9284-46CB-A803-8228A0D7D52C}" srcOrd="1" destOrd="0" presId="urn:microsoft.com/office/officeart/2018/2/layout/IconVerticalSolidList"/>
    <dgm:cxn modelId="{A171D4D8-3FE2-45E5-B197-5B52B79ED14B}" type="presParOf" srcId="{BE0BE15C-9F44-42EB-901B-69E94FB7BCF8}" destId="{C274F63A-338A-4A17-8187-183A206CE615}" srcOrd="2" destOrd="0" presId="urn:microsoft.com/office/officeart/2018/2/layout/IconVerticalSolidList"/>
    <dgm:cxn modelId="{DE14A0F7-6294-4EA0-B49B-A89AF812C4AA}" type="presParOf" srcId="{C274F63A-338A-4A17-8187-183A206CE615}" destId="{1F6E3D8A-0F5B-4112-A0E4-6B935BFA8291}" srcOrd="0" destOrd="0" presId="urn:microsoft.com/office/officeart/2018/2/layout/IconVerticalSolidList"/>
    <dgm:cxn modelId="{93C70450-B8F6-43B0-A975-D445CABEE320}" type="presParOf" srcId="{C274F63A-338A-4A17-8187-183A206CE615}" destId="{B6013A51-DDB4-45AE-919C-37AFC3D84B95}" srcOrd="1" destOrd="0" presId="urn:microsoft.com/office/officeart/2018/2/layout/IconVerticalSolidList"/>
    <dgm:cxn modelId="{247BB592-4D49-4BEB-BD8B-C6ED072F6ACC}" type="presParOf" srcId="{C274F63A-338A-4A17-8187-183A206CE615}" destId="{80EC176D-BF1E-4F21-A31C-013BE2C4784E}" srcOrd="2" destOrd="0" presId="urn:microsoft.com/office/officeart/2018/2/layout/IconVerticalSolidList"/>
    <dgm:cxn modelId="{378D23CC-ABE2-47AA-A532-A2CD000AFB88}" type="presParOf" srcId="{C274F63A-338A-4A17-8187-183A206CE615}" destId="{81DB63B3-400F-4375-BF70-D0B6E15C4B03}" srcOrd="3" destOrd="0" presId="urn:microsoft.com/office/officeart/2018/2/layout/IconVerticalSolidList"/>
    <dgm:cxn modelId="{914405BC-64F6-4C3B-B967-E7F6DCD7F380}" type="presParOf" srcId="{BE0BE15C-9F44-42EB-901B-69E94FB7BCF8}" destId="{A719B23D-DAE9-481D-9DBA-BF236AF4F464}" srcOrd="3" destOrd="0" presId="urn:microsoft.com/office/officeart/2018/2/layout/IconVerticalSolidList"/>
    <dgm:cxn modelId="{88620F9C-220B-4395-A7CF-011D17A5F5ED}" type="presParOf" srcId="{BE0BE15C-9F44-42EB-901B-69E94FB7BCF8}" destId="{DC166239-AC39-416E-ACB2-BCABE61928EC}" srcOrd="4" destOrd="0" presId="urn:microsoft.com/office/officeart/2018/2/layout/IconVerticalSolidList"/>
    <dgm:cxn modelId="{DE63A6EA-BF52-44C0-A02D-66AF9D7A8D65}" type="presParOf" srcId="{DC166239-AC39-416E-ACB2-BCABE61928EC}" destId="{DA6E541C-E057-4E7F-B02E-10EB30BAFB4B}" srcOrd="0" destOrd="0" presId="urn:microsoft.com/office/officeart/2018/2/layout/IconVerticalSolidList"/>
    <dgm:cxn modelId="{4A84C116-A186-4063-A3CC-05C11E43AF24}" type="presParOf" srcId="{DC166239-AC39-416E-ACB2-BCABE61928EC}" destId="{7A755AF1-1828-4BC4-8503-E276F2A0F74D}" srcOrd="1" destOrd="0" presId="urn:microsoft.com/office/officeart/2018/2/layout/IconVerticalSolidList"/>
    <dgm:cxn modelId="{4AD8100E-C5F1-4B9B-A0F2-FF8F60E3058F}" type="presParOf" srcId="{DC166239-AC39-416E-ACB2-BCABE61928EC}" destId="{343236D7-E817-43DB-94B9-208FDD918236}" srcOrd="2" destOrd="0" presId="urn:microsoft.com/office/officeart/2018/2/layout/IconVerticalSolidList"/>
    <dgm:cxn modelId="{6A0DF473-1DE1-4D22-BE3C-AA6DC98553FF}" type="presParOf" srcId="{DC166239-AC39-416E-ACB2-BCABE61928EC}" destId="{B59D923B-192E-49AB-AD5A-A4C1B638CDBE}" srcOrd="3" destOrd="0" presId="urn:microsoft.com/office/officeart/2018/2/layout/IconVerticalSolidList"/>
    <dgm:cxn modelId="{2050A9D0-DB1B-4595-96A4-80FF71A7DD4C}" type="presParOf" srcId="{DC166239-AC39-416E-ACB2-BCABE61928EC}" destId="{A34B4074-AB76-4D69-BF2C-E28A71879B1E}" srcOrd="4" destOrd="0" presId="urn:microsoft.com/office/officeart/2018/2/layout/IconVerticalSolidList"/>
    <dgm:cxn modelId="{48BB5EC3-70F0-43BD-8991-9C51C8C98A07}" type="presParOf" srcId="{BE0BE15C-9F44-42EB-901B-69E94FB7BCF8}" destId="{21FE69C8-261C-4E9C-BC82-722AE345F0A3}" srcOrd="5" destOrd="0" presId="urn:microsoft.com/office/officeart/2018/2/layout/IconVerticalSolidList"/>
    <dgm:cxn modelId="{42DB0362-311E-4C2C-BAF1-9CA1E32D4ACC}" type="presParOf" srcId="{BE0BE15C-9F44-42EB-901B-69E94FB7BCF8}" destId="{85071768-E6A3-416C-8933-8BAC8E4CC1B8}" srcOrd="6" destOrd="0" presId="urn:microsoft.com/office/officeart/2018/2/layout/IconVerticalSolidList"/>
    <dgm:cxn modelId="{98DCBCD7-051F-48CA-9B2C-259FB37AC80C}" type="presParOf" srcId="{85071768-E6A3-416C-8933-8BAC8E4CC1B8}" destId="{0216F7CA-A77E-4D56-82AB-7B6FC1519BFB}" srcOrd="0" destOrd="0" presId="urn:microsoft.com/office/officeart/2018/2/layout/IconVerticalSolidList"/>
    <dgm:cxn modelId="{895938A1-9D04-4D61-B3F1-4242A964BCC8}" type="presParOf" srcId="{85071768-E6A3-416C-8933-8BAC8E4CC1B8}" destId="{2C651686-526A-4324-B78F-1682D700E796}" srcOrd="1" destOrd="0" presId="urn:microsoft.com/office/officeart/2018/2/layout/IconVerticalSolidList"/>
    <dgm:cxn modelId="{3008FDE4-A4D7-4329-A7D8-9AD1D0635F4A}" type="presParOf" srcId="{85071768-E6A3-416C-8933-8BAC8E4CC1B8}" destId="{8A3CE0A0-A254-42B3-AF26-8F3072B4851A}" srcOrd="2" destOrd="0" presId="urn:microsoft.com/office/officeart/2018/2/layout/IconVerticalSolidList"/>
    <dgm:cxn modelId="{D7614D3A-906E-4061-8669-507564BFA813}" type="presParOf" srcId="{85071768-E6A3-416C-8933-8BAC8E4CC1B8}" destId="{7EE1DBF5-573C-4B89-A26E-6BD1EE5B252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565CB0-E7F6-4300-B65D-8C8AC38E6A40}"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ltLang="ko-KR"/>
        </a:p>
      </dgm:t>
    </dgm:pt>
    <dgm:pt modelId="{5EC90409-4D4B-479F-B005-1E3D4CA28986}">
      <dgm:prSet/>
      <dgm:spPr/>
      <dgm:t>
        <a:bodyPr/>
        <a:lstStyle/>
        <a:p>
          <a:pPr rtl="0"/>
          <a:r>
            <a:rPr lang="en-US" dirty="0"/>
            <a:t>Machine learning algorithms used in </a:t>
          </a:r>
          <a:r>
            <a:rPr lang="en-US" dirty="0">
              <a:latin typeface="Calibri Light" panose="020F0302020204030204"/>
            </a:rPr>
            <a:t>the project</a:t>
          </a:r>
          <a:r>
            <a:rPr lang="en-US" dirty="0"/>
            <a:t>: </a:t>
          </a:r>
        </a:p>
      </dgm:t>
    </dgm:pt>
    <dgm:pt modelId="{DBC71912-0105-4727-B946-DA38A3B7E942}" type="parTrans" cxnId="{DF710CFA-0500-498E-B59E-89F533BBBAAE}">
      <dgm:prSet/>
      <dgm:spPr/>
      <dgm:t>
        <a:bodyPr/>
        <a:lstStyle/>
        <a:p>
          <a:endParaRPr lang="en-US" altLang="ko-KR"/>
        </a:p>
      </dgm:t>
    </dgm:pt>
    <dgm:pt modelId="{895C0E13-A35F-41A1-B811-5129ADB0111C}" type="sibTrans" cxnId="{DF710CFA-0500-498E-B59E-89F533BBBAAE}">
      <dgm:prSet/>
      <dgm:spPr/>
      <dgm:t>
        <a:bodyPr/>
        <a:lstStyle/>
        <a:p>
          <a:endParaRPr lang="en-US" altLang="ko-KR"/>
        </a:p>
      </dgm:t>
    </dgm:pt>
    <dgm:pt modelId="{C85C2891-BA7D-46A9-82BB-13923061A5E2}">
      <dgm:prSet/>
      <dgm:spPr/>
      <dgm:t>
        <a:bodyPr/>
        <a:lstStyle/>
        <a:p>
          <a:pPr rtl="0"/>
          <a:r>
            <a:rPr lang="en-US" dirty="0"/>
            <a:t>1) </a:t>
          </a:r>
          <a:r>
            <a:rPr lang="en-US" dirty="0">
              <a:latin typeface="Calibri Light" panose="020F0302020204030204"/>
            </a:rPr>
            <a:t>Decision Tree</a:t>
          </a:r>
          <a:endParaRPr lang="en-US" dirty="0"/>
        </a:p>
      </dgm:t>
    </dgm:pt>
    <dgm:pt modelId="{9D3F3698-D819-45B5-A03D-52425FC1ACCE}" type="parTrans" cxnId="{F6126FDF-ADB2-4A20-BFE4-7F51C6591AF2}">
      <dgm:prSet/>
      <dgm:spPr/>
      <dgm:t>
        <a:bodyPr/>
        <a:lstStyle/>
        <a:p>
          <a:endParaRPr lang="en-US" altLang="ko-KR"/>
        </a:p>
      </dgm:t>
    </dgm:pt>
    <dgm:pt modelId="{0D369BD3-8754-44C9-A279-2EE568AF434E}" type="sibTrans" cxnId="{F6126FDF-ADB2-4A20-BFE4-7F51C6591AF2}">
      <dgm:prSet/>
      <dgm:spPr/>
      <dgm:t>
        <a:bodyPr/>
        <a:lstStyle/>
        <a:p>
          <a:endParaRPr lang="en-US" altLang="ko-KR"/>
        </a:p>
      </dgm:t>
    </dgm:pt>
    <dgm:pt modelId="{E5011A2E-A5E7-4C6B-99D9-3925E6B876BF}">
      <dgm:prSet/>
      <dgm:spPr/>
      <dgm:t>
        <a:bodyPr/>
        <a:lstStyle/>
        <a:p>
          <a:pPr rtl="0"/>
          <a:r>
            <a:rPr lang="en-US" dirty="0"/>
            <a:t>2) </a:t>
          </a:r>
          <a:r>
            <a:rPr lang="en-US" dirty="0">
              <a:latin typeface="Calibri Light" panose="020F0302020204030204"/>
            </a:rPr>
            <a:t>Random Forest</a:t>
          </a:r>
          <a:endParaRPr lang="en-US" dirty="0"/>
        </a:p>
      </dgm:t>
    </dgm:pt>
    <dgm:pt modelId="{F9849426-D5ED-4063-AC1B-682677849F13}" type="parTrans" cxnId="{D88BB254-842B-44FB-A3C0-BC461775039C}">
      <dgm:prSet/>
      <dgm:spPr/>
      <dgm:t>
        <a:bodyPr/>
        <a:lstStyle/>
        <a:p>
          <a:endParaRPr lang="en-US" altLang="ko-KR"/>
        </a:p>
      </dgm:t>
    </dgm:pt>
    <dgm:pt modelId="{C06C5600-14E7-478C-BC01-729DF82B116A}" type="sibTrans" cxnId="{D88BB254-842B-44FB-A3C0-BC461775039C}">
      <dgm:prSet/>
      <dgm:spPr/>
      <dgm:t>
        <a:bodyPr/>
        <a:lstStyle/>
        <a:p>
          <a:endParaRPr lang="en-US" altLang="ko-KR"/>
        </a:p>
      </dgm:t>
    </dgm:pt>
    <dgm:pt modelId="{9B021490-4887-4990-9529-E00ABA6CE3D8}">
      <dgm:prSet/>
      <dgm:spPr/>
      <dgm:t>
        <a:bodyPr/>
        <a:lstStyle/>
        <a:p>
          <a:r>
            <a:rPr lang="en-US" dirty="0"/>
            <a:t>3) </a:t>
          </a:r>
          <a:r>
            <a:rPr lang="en-US" dirty="0" err="1"/>
            <a:t>XGBoost</a:t>
          </a:r>
          <a:endParaRPr lang="en-US" dirty="0"/>
        </a:p>
      </dgm:t>
    </dgm:pt>
    <dgm:pt modelId="{1C3853D8-B8AB-4447-ACFA-3B6EFF7CD1A9}" type="parTrans" cxnId="{982AE7A5-3916-42DC-ADC0-6B9B787BDCEA}">
      <dgm:prSet/>
      <dgm:spPr/>
      <dgm:t>
        <a:bodyPr/>
        <a:lstStyle/>
        <a:p>
          <a:endParaRPr lang="en-US" altLang="ko-KR"/>
        </a:p>
      </dgm:t>
    </dgm:pt>
    <dgm:pt modelId="{56C849D4-846F-440A-93D2-89A237B411C5}" type="sibTrans" cxnId="{982AE7A5-3916-42DC-ADC0-6B9B787BDCEA}">
      <dgm:prSet/>
      <dgm:spPr/>
      <dgm:t>
        <a:bodyPr/>
        <a:lstStyle/>
        <a:p>
          <a:endParaRPr lang="en-US" altLang="ko-KR"/>
        </a:p>
      </dgm:t>
    </dgm:pt>
    <dgm:pt modelId="{DF189E74-0468-438E-A87D-FF683F3CDED2}" type="pres">
      <dgm:prSet presAssocID="{D3565CB0-E7F6-4300-B65D-8C8AC38E6A40}" presName="vert0" presStyleCnt="0">
        <dgm:presLayoutVars>
          <dgm:dir/>
          <dgm:animOne val="branch"/>
          <dgm:animLvl val="lvl"/>
        </dgm:presLayoutVars>
      </dgm:prSet>
      <dgm:spPr/>
    </dgm:pt>
    <dgm:pt modelId="{168019F5-2582-4D85-9146-CB338379BDB9}" type="pres">
      <dgm:prSet presAssocID="{5EC90409-4D4B-479F-B005-1E3D4CA28986}" presName="thickLine" presStyleLbl="alignNode1" presStyleIdx="0" presStyleCnt="4"/>
      <dgm:spPr/>
    </dgm:pt>
    <dgm:pt modelId="{60B60330-CD24-442C-A63C-8D5939976D3D}" type="pres">
      <dgm:prSet presAssocID="{5EC90409-4D4B-479F-B005-1E3D4CA28986}" presName="horz1" presStyleCnt="0"/>
      <dgm:spPr/>
    </dgm:pt>
    <dgm:pt modelId="{1FBCE316-1BC3-493A-8846-94FEB71C3AC2}" type="pres">
      <dgm:prSet presAssocID="{5EC90409-4D4B-479F-B005-1E3D4CA28986}" presName="tx1" presStyleLbl="revTx" presStyleIdx="0" presStyleCnt="4"/>
      <dgm:spPr/>
    </dgm:pt>
    <dgm:pt modelId="{B1EC36E3-D6B2-4D5E-8F0E-2290C62FBD42}" type="pres">
      <dgm:prSet presAssocID="{5EC90409-4D4B-479F-B005-1E3D4CA28986}" presName="vert1" presStyleCnt="0"/>
      <dgm:spPr/>
    </dgm:pt>
    <dgm:pt modelId="{203A77EC-0DF8-4014-BBCA-B2FE2E82CB2A}" type="pres">
      <dgm:prSet presAssocID="{C85C2891-BA7D-46A9-82BB-13923061A5E2}" presName="thickLine" presStyleLbl="alignNode1" presStyleIdx="1" presStyleCnt="4"/>
      <dgm:spPr/>
    </dgm:pt>
    <dgm:pt modelId="{D0089045-CB00-4A72-926F-E68E4385DE8E}" type="pres">
      <dgm:prSet presAssocID="{C85C2891-BA7D-46A9-82BB-13923061A5E2}" presName="horz1" presStyleCnt="0"/>
      <dgm:spPr/>
    </dgm:pt>
    <dgm:pt modelId="{49DB6BC2-1A78-4FB3-AC4E-499FAF743EE8}" type="pres">
      <dgm:prSet presAssocID="{C85C2891-BA7D-46A9-82BB-13923061A5E2}" presName="tx1" presStyleLbl="revTx" presStyleIdx="1" presStyleCnt="4"/>
      <dgm:spPr/>
    </dgm:pt>
    <dgm:pt modelId="{DE8EFAA0-DFA9-48A5-B90B-87DBBDB5D9DC}" type="pres">
      <dgm:prSet presAssocID="{C85C2891-BA7D-46A9-82BB-13923061A5E2}" presName="vert1" presStyleCnt="0"/>
      <dgm:spPr/>
    </dgm:pt>
    <dgm:pt modelId="{E1AB564D-FE2C-4CF4-BE95-C7857D89FC22}" type="pres">
      <dgm:prSet presAssocID="{E5011A2E-A5E7-4C6B-99D9-3925E6B876BF}" presName="thickLine" presStyleLbl="alignNode1" presStyleIdx="2" presStyleCnt="4"/>
      <dgm:spPr/>
    </dgm:pt>
    <dgm:pt modelId="{EBC56071-39AB-46ED-AD37-7C077451F6E6}" type="pres">
      <dgm:prSet presAssocID="{E5011A2E-A5E7-4C6B-99D9-3925E6B876BF}" presName="horz1" presStyleCnt="0"/>
      <dgm:spPr/>
    </dgm:pt>
    <dgm:pt modelId="{ED91C74F-8A05-40EA-873A-FA0B4841DA10}" type="pres">
      <dgm:prSet presAssocID="{E5011A2E-A5E7-4C6B-99D9-3925E6B876BF}" presName="tx1" presStyleLbl="revTx" presStyleIdx="2" presStyleCnt="4"/>
      <dgm:spPr/>
    </dgm:pt>
    <dgm:pt modelId="{90630AB4-FC3B-468B-BB8C-A444C63528AD}" type="pres">
      <dgm:prSet presAssocID="{E5011A2E-A5E7-4C6B-99D9-3925E6B876BF}" presName="vert1" presStyleCnt="0"/>
      <dgm:spPr/>
    </dgm:pt>
    <dgm:pt modelId="{0EA16E76-9F36-4483-A5FD-16C8C89DEC27}" type="pres">
      <dgm:prSet presAssocID="{9B021490-4887-4990-9529-E00ABA6CE3D8}" presName="thickLine" presStyleLbl="alignNode1" presStyleIdx="3" presStyleCnt="4"/>
      <dgm:spPr/>
    </dgm:pt>
    <dgm:pt modelId="{7F586930-65C4-4FC5-A107-7C050763DAD3}" type="pres">
      <dgm:prSet presAssocID="{9B021490-4887-4990-9529-E00ABA6CE3D8}" presName="horz1" presStyleCnt="0"/>
      <dgm:spPr/>
    </dgm:pt>
    <dgm:pt modelId="{C8B43744-C997-47D0-971B-E03B0645F2D4}" type="pres">
      <dgm:prSet presAssocID="{9B021490-4887-4990-9529-E00ABA6CE3D8}" presName="tx1" presStyleLbl="revTx" presStyleIdx="3" presStyleCnt="4"/>
      <dgm:spPr/>
    </dgm:pt>
    <dgm:pt modelId="{A19B3948-3A08-449A-90AE-55B90C7179B2}" type="pres">
      <dgm:prSet presAssocID="{9B021490-4887-4990-9529-E00ABA6CE3D8}" presName="vert1" presStyleCnt="0"/>
      <dgm:spPr/>
    </dgm:pt>
  </dgm:ptLst>
  <dgm:cxnLst>
    <dgm:cxn modelId="{0ECBE034-CBA5-4BA3-B5DD-B639FB81F9D1}" type="presOf" srcId="{5EC90409-4D4B-479F-B005-1E3D4CA28986}" destId="{1FBCE316-1BC3-493A-8846-94FEB71C3AC2}" srcOrd="0" destOrd="0" presId="urn:microsoft.com/office/officeart/2008/layout/LinedList"/>
    <dgm:cxn modelId="{3E2CE44D-89A7-4F22-8B10-3519C600FB68}" type="presOf" srcId="{E5011A2E-A5E7-4C6B-99D9-3925E6B876BF}" destId="{ED91C74F-8A05-40EA-873A-FA0B4841DA10}" srcOrd="0" destOrd="0" presId="urn:microsoft.com/office/officeart/2008/layout/LinedList"/>
    <dgm:cxn modelId="{DE262A72-C923-43B8-A780-FEB6089C1B64}" type="presOf" srcId="{C85C2891-BA7D-46A9-82BB-13923061A5E2}" destId="{49DB6BC2-1A78-4FB3-AC4E-499FAF743EE8}" srcOrd="0" destOrd="0" presId="urn:microsoft.com/office/officeart/2008/layout/LinedList"/>
    <dgm:cxn modelId="{D88BB254-842B-44FB-A3C0-BC461775039C}" srcId="{D3565CB0-E7F6-4300-B65D-8C8AC38E6A40}" destId="{E5011A2E-A5E7-4C6B-99D9-3925E6B876BF}" srcOrd="2" destOrd="0" parTransId="{F9849426-D5ED-4063-AC1B-682677849F13}" sibTransId="{C06C5600-14E7-478C-BC01-729DF82B116A}"/>
    <dgm:cxn modelId="{1C0D0C9E-A5B0-4F99-9A2F-5937930EDC27}" type="presOf" srcId="{9B021490-4887-4990-9529-E00ABA6CE3D8}" destId="{C8B43744-C997-47D0-971B-E03B0645F2D4}" srcOrd="0" destOrd="0" presId="urn:microsoft.com/office/officeart/2008/layout/LinedList"/>
    <dgm:cxn modelId="{982AE7A5-3916-42DC-ADC0-6B9B787BDCEA}" srcId="{D3565CB0-E7F6-4300-B65D-8C8AC38E6A40}" destId="{9B021490-4887-4990-9529-E00ABA6CE3D8}" srcOrd="3" destOrd="0" parTransId="{1C3853D8-B8AB-4447-ACFA-3B6EFF7CD1A9}" sibTransId="{56C849D4-846F-440A-93D2-89A237B411C5}"/>
    <dgm:cxn modelId="{F6126FDF-ADB2-4A20-BFE4-7F51C6591AF2}" srcId="{D3565CB0-E7F6-4300-B65D-8C8AC38E6A40}" destId="{C85C2891-BA7D-46A9-82BB-13923061A5E2}" srcOrd="1" destOrd="0" parTransId="{9D3F3698-D819-45B5-A03D-52425FC1ACCE}" sibTransId="{0D369BD3-8754-44C9-A279-2EE568AF434E}"/>
    <dgm:cxn modelId="{3D63E2E6-FC4B-4D2A-9B31-43DFD97BEED3}" type="presOf" srcId="{D3565CB0-E7F6-4300-B65D-8C8AC38E6A40}" destId="{DF189E74-0468-438E-A87D-FF683F3CDED2}" srcOrd="0" destOrd="0" presId="urn:microsoft.com/office/officeart/2008/layout/LinedList"/>
    <dgm:cxn modelId="{DF710CFA-0500-498E-B59E-89F533BBBAAE}" srcId="{D3565CB0-E7F6-4300-B65D-8C8AC38E6A40}" destId="{5EC90409-4D4B-479F-B005-1E3D4CA28986}" srcOrd="0" destOrd="0" parTransId="{DBC71912-0105-4727-B946-DA38A3B7E942}" sibTransId="{895C0E13-A35F-41A1-B811-5129ADB0111C}"/>
    <dgm:cxn modelId="{B19FD044-7822-48FD-9DCD-26C0828B022F}" type="presParOf" srcId="{DF189E74-0468-438E-A87D-FF683F3CDED2}" destId="{168019F5-2582-4D85-9146-CB338379BDB9}" srcOrd="0" destOrd="0" presId="urn:microsoft.com/office/officeart/2008/layout/LinedList"/>
    <dgm:cxn modelId="{288D7376-1E83-47DB-8F9E-9C4E20DDFCA0}" type="presParOf" srcId="{DF189E74-0468-438E-A87D-FF683F3CDED2}" destId="{60B60330-CD24-442C-A63C-8D5939976D3D}" srcOrd="1" destOrd="0" presId="urn:microsoft.com/office/officeart/2008/layout/LinedList"/>
    <dgm:cxn modelId="{CDD8CAD8-CB72-4A31-B1CD-465C973FE637}" type="presParOf" srcId="{60B60330-CD24-442C-A63C-8D5939976D3D}" destId="{1FBCE316-1BC3-493A-8846-94FEB71C3AC2}" srcOrd="0" destOrd="0" presId="urn:microsoft.com/office/officeart/2008/layout/LinedList"/>
    <dgm:cxn modelId="{816D75E5-6CB7-483D-850E-9124B239604E}" type="presParOf" srcId="{60B60330-CD24-442C-A63C-8D5939976D3D}" destId="{B1EC36E3-D6B2-4D5E-8F0E-2290C62FBD42}" srcOrd="1" destOrd="0" presId="urn:microsoft.com/office/officeart/2008/layout/LinedList"/>
    <dgm:cxn modelId="{529F6E54-FECC-486A-9F86-2E20D2BAEA94}" type="presParOf" srcId="{DF189E74-0468-438E-A87D-FF683F3CDED2}" destId="{203A77EC-0DF8-4014-BBCA-B2FE2E82CB2A}" srcOrd="2" destOrd="0" presId="urn:microsoft.com/office/officeart/2008/layout/LinedList"/>
    <dgm:cxn modelId="{3061E7C8-C84B-4E64-A2FB-C53499B14CA6}" type="presParOf" srcId="{DF189E74-0468-438E-A87D-FF683F3CDED2}" destId="{D0089045-CB00-4A72-926F-E68E4385DE8E}" srcOrd="3" destOrd="0" presId="urn:microsoft.com/office/officeart/2008/layout/LinedList"/>
    <dgm:cxn modelId="{397F7C58-4B87-4997-BCF9-3C182C324432}" type="presParOf" srcId="{D0089045-CB00-4A72-926F-E68E4385DE8E}" destId="{49DB6BC2-1A78-4FB3-AC4E-499FAF743EE8}" srcOrd="0" destOrd="0" presId="urn:microsoft.com/office/officeart/2008/layout/LinedList"/>
    <dgm:cxn modelId="{89981490-2CDC-4E71-8251-49C3CF838A6F}" type="presParOf" srcId="{D0089045-CB00-4A72-926F-E68E4385DE8E}" destId="{DE8EFAA0-DFA9-48A5-B90B-87DBBDB5D9DC}" srcOrd="1" destOrd="0" presId="urn:microsoft.com/office/officeart/2008/layout/LinedList"/>
    <dgm:cxn modelId="{442B7F9A-14E1-4C81-BBA6-EABE66003168}" type="presParOf" srcId="{DF189E74-0468-438E-A87D-FF683F3CDED2}" destId="{E1AB564D-FE2C-4CF4-BE95-C7857D89FC22}" srcOrd="4" destOrd="0" presId="urn:microsoft.com/office/officeart/2008/layout/LinedList"/>
    <dgm:cxn modelId="{2B0C37FB-2DAA-4039-A132-052E807E92A4}" type="presParOf" srcId="{DF189E74-0468-438E-A87D-FF683F3CDED2}" destId="{EBC56071-39AB-46ED-AD37-7C077451F6E6}" srcOrd="5" destOrd="0" presId="urn:microsoft.com/office/officeart/2008/layout/LinedList"/>
    <dgm:cxn modelId="{9100CDC5-5BAE-458A-A344-B882CB6ADB1C}" type="presParOf" srcId="{EBC56071-39AB-46ED-AD37-7C077451F6E6}" destId="{ED91C74F-8A05-40EA-873A-FA0B4841DA10}" srcOrd="0" destOrd="0" presId="urn:microsoft.com/office/officeart/2008/layout/LinedList"/>
    <dgm:cxn modelId="{11A11E05-005C-491A-B3CF-F2AC4AB9329B}" type="presParOf" srcId="{EBC56071-39AB-46ED-AD37-7C077451F6E6}" destId="{90630AB4-FC3B-468B-BB8C-A444C63528AD}" srcOrd="1" destOrd="0" presId="urn:microsoft.com/office/officeart/2008/layout/LinedList"/>
    <dgm:cxn modelId="{39D6027D-89CD-459E-976F-5CC76DC3821A}" type="presParOf" srcId="{DF189E74-0468-438E-A87D-FF683F3CDED2}" destId="{0EA16E76-9F36-4483-A5FD-16C8C89DEC27}" srcOrd="6" destOrd="0" presId="urn:microsoft.com/office/officeart/2008/layout/LinedList"/>
    <dgm:cxn modelId="{498C217B-1326-415B-8E19-9CDB39B21611}" type="presParOf" srcId="{DF189E74-0468-438E-A87D-FF683F3CDED2}" destId="{7F586930-65C4-4FC5-A107-7C050763DAD3}" srcOrd="7" destOrd="0" presId="urn:microsoft.com/office/officeart/2008/layout/LinedList"/>
    <dgm:cxn modelId="{AC4D0766-F0D4-47FC-B3E4-399B296E504F}" type="presParOf" srcId="{7F586930-65C4-4FC5-A107-7C050763DAD3}" destId="{C8B43744-C997-47D0-971B-E03B0645F2D4}" srcOrd="0" destOrd="0" presId="urn:microsoft.com/office/officeart/2008/layout/LinedList"/>
    <dgm:cxn modelId="{CB526AE0-9207-4C0D-A0DA-164A4E39D52F}" type="presParOf" srcId="{7F586930-65C4-4FC5-A107-7C050763DAD3}" destId="{A19B3948-3A08-449A-90AE-55B90C7179B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9419BB-7329-47E5-8BAE-4FEC75B5711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6AF93F8-2A0B-4F48-A6DB-04A34BBAB418}">
      <dgm:prSet/>
      <dgm:spPr/>
      <dgm:t>
        <a:bodyPr/>
        <a:lstStyle/>
        <a:p>
          <a:r>
            <a:rPr lang="en-US" dirty="0"/>
            <a:t>Matplotlib</a:t>
          </a:r>
        </a:p>
      </dgm:t>
    </dgm:pt>
    <dgm:pt modelId="{942FEBCA-AD67-40A0-904A-6E60B082C230}" type="parTrans" cxnId="{C3176F13-8D43-4292-9BEA-0F2A02D74B4F}">
      <dgm:prSet/>
      <dgm:spPr/>
      <dgm:t>
        <a:bodyPr/>
        <a:lstStyle/>
        <a:p>
          <a:endParaRPr lang="en-US"/>
        </a:p>
      </dgm:t>
    </dgm:pt>
    <dgm:pt modelId="{DB815FF1-ACE2-40E5-AFD4-153A7523EC9C}" type="sibTrans" cxnId="{C3176F13-8D43-4292-9BEA-0F2A02D74B4F}">
      <dgm:prSet/>
      <dgm:spPr/>
      <dgm:t>
        <a:bodyPr/>
        <a:lstStyle/>
        <a:p>
          <a:endParaRPr lang="en-US"/>
        </a:p>
      </dgm:t>
    </dgm:pt>
    <dgm:pt modelId="{8BF318B5-9CD9-4EC7-84CA-2FBF3D0BDA2F}">
      <dgm:prSet/>
      <dgm:spPr/>
      <dgm:t>
        <a:bodyPr/>
        <a:lstStyle/>
        <a:p>
          <a:r>
            <a:rPr lang="en-US" dirty="0"/>
            <a:t>Scikit Learn</a:t>
          </a:r>
        </a:p>
      </dgm:t>
    </dgm:pt>
    <dgm:pt modelId="{EF05F50A-82B2-4CB6-8182-2A21D4407015}" type="parTrans" cxnId="{9709961B-99BB-4975-BB03-2001B2C1CD29}">
      <dgm:prSet/>
      <dgm:spPr/>
      <dgm:t>
        <a:bodyPr/>
        <a:lstStyle/>
        <a:p>
          <a:endParaRPr lang="en-US"/>
        </a:p>
      </dgm:t>
    </dgm:pt>
    <dgm:pt modelId="{0B5B827C-8232-452A-AE27-6F5EEE707445}" type="sibTrans" cxnId="{9709961B-99BB-4975-BB03-2001B2C1CD29}">
      <dgm:prSet/>
      <dgm:spPr/>
      <dgm:t>
        <a:bodyPr/>
        <a:lstStyle/>
        <a:p>
          <a:endParaRPr lang="en-US"/>
        </a:p>
      </dgm:t>
    </dgm:pt>
    <dgm:pt modelId="{3E509BD4-AB13-47A9-860A-CAB49DAF4FEC}">
      <dgm:prSet/>
      <dgm:spPr/>
      <dgm:t>
        <a:bodyPr/>
        <a:lstStyle/>
        <a:p>
          <a:r>
            <a:rPr lang="en-US" dirty="0"/>
            <a:t>Pandas</a:t>
          </a:r>
        </a:p>
      </dgm:t>
    </dgm:pt>
    <dgm:pt modelId="{ACED1B67-375C-4D3D-9356-B871C5E5CA58}" type="parTrans" cxnId="{CB773EC8-EEF7-4BA6-9695-B83FA63C65F3}">
      <dgm:prSet/>
      <dgm:spPr/>
      <dgm:t>
        <a:bodyPr/>
        <a:lstStyle/>
        <a:p>
          <a:endParaRPr lang="en-US"/>
        </a:p>
      </dgm:t>
    </dgm:pt>
    <dgm:pt modelId="{9B63B2AD-C1D2-47C8-BAE5-A3FA07DA574E}" type="sibTrans" cxnId="{CB773EC8-EEF7-4BA6-9695-B83FA63C65F3}">
      <dgm:prSet/>
      <dgm:spPr/>
      <dgm:t>
        <a:bodyPr/>
        <a:lstStyle/>
        <a:p>
          <a:endParaRPr lang="en-US"/>
        </a:p>
      </dgm:t>
    </dgm:pt>
    <dgm:pt modelId="{7CB617C0-D6A3-4026-9478-F552EA6A1503}" type="pres">
      <dgm:prSet presAssocID="{6D9419BB-7329-47E5-8BAE-4FEC75B57115}" presName="linear" presStyleCnt="0">
        <dgm:presLayoutVars>
          <dgm:animLvl val="lvl"/>
          <dgm:resizeHandles val="exact"/>
        </dgm:presLayoutVars>
      </dgm:prSet>
      <dgm:spPr/>
    </dgm:pt>
    <dgm:pt modelId="{4C2F58EC-975F-4A68-AC85-C016EC8CD716}" type="pres">
      <dgm:prSet presAssocID="{96AF93F8-2A0B-4F48-A6DB-04A34BBAB418}" presName="parentText" presStyleLbl="node1" presStyleIdx="0" presStyleCnt="3">
        <dgm:presLayoutVars>
          <dgm:chMax val="0"/>
          <dgm:bulletEnabled val="1"/>
        </dgm:presLayoutVars>
      </dgm:prSet>
      <dgm:spPr/>
    </dgm:pt>
    <dgm:pt modelId="{9AC65F84-619C-49C8-B0B6-91EE22417CAB}" type="pres">
      <dgm:prSet presAssocID="{DB815FF1-ACE2-40E5-AFD4-153A7523EC9C}" presName="spacer" presStyleCnt="0"/>
      <dgm:spPr/>
    </dgm:pt>
    <dgm:pt modelId="{D3F2A7E8-12E5-4D49-8D10-F13774F54D00}" type="pres">
      <dgm:prSet presAssocID="{8BF318B5-9CD9-4EC7-84CA-2FBF3D0BDA2F}" presName="parentText" presStyleLbl="node1" presStyleIdx="1" presStyleCnt="3">
        <dgm:presLayoutVars>
          <dgm:chMax val="0"/>
          <dgm:bulletEnabled val="1"/>
        </dgm:presLayoutVars>
      </dgm:prSet>
      <dgm:spPr/>
    </dgm:pt>
    <dgm:pt modelId="{C1F9DBAC-42C6-4C2E-93CF-4FAA59FF62B6}" type="pres">
      <dgm:prSet presAssocID="{0B5B827C-8232-452A-AE27-6F5EEE707445}" presName="spacer" presStyleCnt="0"/>
      <dgm:spPr/>
    </dgm:pt>
    <dgm:pt modelId="{5FC971F6-A417-440D-B637-E8C7FEA5945B}" type="pres">
      <dgm:prSet presAssocID="{3E509BD4-AB13-47A9-860A-CAB49DAF4FEC}" presName="parentText" presStyleLbl="node1" presStyleIdx="2" presStyleCnt="3">
        <dgm:presLayoutVars>
          <dgm:chMax val="0"/>
          <dgm:bulletEnabled val="1"/>
        </dgm:presLayoutVars>
      </dgm:prSet>
      <dgm:spPr/>
    </dgm:pt>
  </dgm:ptLst>
  <dgm:cxnLst>
    <dgm:cxn modelId="{C3176F13-8D43-4292-9BEA-0F2A02D74B4F}" srcId="{6D9419BB-7329-47E5-8BAE-4FEC75B57115}" destId="{96AF93F8-2A0B-4F48-A6DB-04A34BBAB418}" srcOrd="0" destOrd="0" parTransId="{942FEBCA-AD67-40A0-904A-6E60B082C230}" sibTransId="{DB815FF1-ACE2-40E5-AFD4-153A7523EC9C}"/>
    <dgm:cxn modelId="{9709961B-99BB-4975-BB03-2001B2C1CD29}" srcId="{6D9419BB-7329-47E5-8BAE-4FEC75B57115}" destId="{8BF318B5-9CD9-4EC7-84CA-2FBF3D0BDA2F}" srcOrd="1" destOrd="0" parTransId="{EF05F50A-82B2-4CB6-8182-2A21D4407015}" sibTransId="{0B5B827C-8232-452A-AE27-6F5EEE707445}"/>
    <dgm:cxn modelId="{A6F82790-55D4-42C4-BEA8-DFF7F107B32E}" type="presOf" srcId="{8BF318B5-9CD9-4EC7-84CA-2FBF3D0BDA2F}" destId="{D3F2A7E8-12E5-4D49-8D10-F13774F54D00}" srcOrd="0" destOrd="0" presId="urn:microsoft.com/office/officeart/2005/8/layout/vList2"/>
    <dgm:cxn modelId="{2B3024A1-0206-4110-828A-7C6DC8AB99E7}" type="presOf" srcId="{3E509BD4-AB13-47A9-860A-CAB49DAF4FEC}" destId="{5FC971F6-A417-440D-B637-E8C7FEA5945B}" srcOrd="0" destOrd="0" presId="urn:microsoft.com/office/officeart/2005/8/layout/vList2"/>
    <dgm:cxn modelId="{6B01EBAB-807E-4968-8E83-DCC5E9C28F19}" type="presOf" srcId="{6D9419BB-7329-47E5-8BAE-4FEC75B57115}" destId="{7CB617C0-D6A3-4026-9478-F552EA6A1503}" srcOrd="0" destOrd="0" presId="urn:microsoft.com/office/officeart/2005/8/layout/vList2"/>
    <dgm:cxn modelId="{CB773EC8-EEF7-4BA6-9695-B83FA63C65F3}" srcId="{6D9419BB-7329-47E5-8BAE-4FEC75B57115}" destId="{3E509BD4-AB13-47A9-860A-CAB49DAF4FEC}" srcOrd="2" destOrd="0" parTransId="{ACED1B67-375C-4D3D-9356-B871C5E5CA58}" sibTransId="{9B63B2AD-C1D2-47C8-BAE5-A3FA07DA574E}"/>
    <dgm:cxn modelId="{548130EA-5A13-484B-B1B3-EB33DCB35B08}" type="presOf" srcId="{96AF93F8-2A0B-4F48-A6DB-04A34BBAB418}" destId="{4C2F58EC-975F-4A68-AC85-C016EC8CD716}" srcOrd="0" destOrd="0" presId="urn:microsoft.com/office/officeart/2005/8/layout/vList2"/>
    <dgm:cxn modelId="{015AE4EE-FC05-484E-8A6E-FC02CBD55D3A}" type="presParOf" srcId="{7CB617C0-D6A3-4026-9478-F552EA6A1503}" destId="{4C2F58EC-975F-4A68-AC85-C016EC8CD716}" srcOrd="0" destOrd="0" presId="urn:microsoft.com/office/officeart/2005/8/layout/vList2"/>
    <dgm:cxn modelId="{37510AB3-867A-4ACE-A161-7F2B4B4C6BFA}" type="presParOf" srcId="{7CB617C0-D6A3-4026-9478-F552EA6A1503}" destId="{9AC65F84-619C-49C8-B0B6-91EE22417CAB}" srcOrd="1" destOrd="0" presId="urn:microsoft.com/office/officeart/2005/8/layout/vList2"/>
    <dgm:cxn modelId="{0D134114-232E-4BC3-B9F2-BA4C26ED13F5}" type="presParOf" srcId="{7CB617C0-D6A3-4026-9478-F552EA6A1503}" destId="{D3F2A7E8-12E5-4D49-8D10-F13774F54D00}" srcOrd="2" destOrd="0" presId="urn:microsoft.com/office/officeart/2005/8/layout/vList2"/>
    <dgm:cxn modelId="{12EE9EE7-7A15-4D6A-B912-29E55DE04CD2}" type="presParOf" srcId="{7CB617C0-D6A3-4026-9478-F552EA6A1503}" destId="{C1F9DBAC-42C6-4C2E-93CF-4FAA59FF62B6}" srcOrd="3" destOrd="0" presId="urn:microsoft.com/office/officeart/2005/8/layout/vList2"/>
    <dgm:cxn modelId="{D4FCA6F7-8D7F-4F89-8BE8-B66DD049BE88}" type="presParOf" srcId="{7CB617C0-D6A3-4026-9478-F552EA6A1503}" destId="{5FC971F6-A417-440D-B637-E8C7FEA5945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955AFEC9-99B5-47AA-8764-E86C4B5DC445}">
      <dgm:prSet/>
      <dgm:spPr/>
      <dgm:t>
        <a:bodyPr/>
        <a:lstStyle/>
        <a:p>
          <a:pPr rtl="0"/>
          <a:r>
            <a:rPr lang="en-US" dirty="0">
              <a:latin typeface="Calibri Light" panose="020F0302020204030204"/>
            </a:rPr>
            <a:t> </a:t>
          </a:r>
          <a:r>
            <a:rPr lang="en-US" dirty="0"/>
            <a:t># creating cross validation on </a:t>
          </a:r>
          <a:r>
            <a:rPr lang="en-US" dirty="0" err="1"/>
            <a:t>DecisionTree</a:t>
          </a:r>
          <a:endParaRPr lang="en-US" dirty="0"/>
        </a:p>
      </dgm:t>
    </dgm:pt>
    <dgm:pt modelId="{0D1FC8FE-082D-4676-8625-AAFABE5B1877}" type="parTrans" cxnId="{1AA98107-2630-4E42-B78F-555C50022F6A}">
      <dgm:prSet/>
      <dgm:spPr/>
      <dgm:t>
        <a:bodyPr/>
        <a:lstStyle/>
        <a:p>
          <a:endParaRPr lang="en-US"/>
        </a:p>
      </dgm:t>
    </dgm:pt>
    <dgm:pt modelId="{06AD2896-4F2E-4572-A026-C4A2533CE29D}" type="sibTrans" cxnId="{1AA98107-2630-4E42-B78F-555C50022F6A}">
      <dgm:prSet/>
      <dgm:spPr/>
      <dgm:t>
        <a:bodyPr/>
        <a:lstStyle/>
        <a:p>
          <a:endParaRPr lang="en-US"/>
        </a:p>
      </dgm:t>
    </dgm:pt>
    <dgm:pt modelId="{59F9BF5C-BF31-4A32-ABD6-AD595D195E89}">
      <dgm:prSet/>
      <dgm:spPr/>
      <dgm:t>
        <a:bodyPr/>
        <a:lstStyle/>
        <a:p>
          <a:r>
            <a:rPr lang="en-US" dirty="0"/>
            <a:t>from </a:t>
          </a:r>
          <a:r>
            <a:rPr lang="en-US" dirty="0" err="1"/>
            <a:t>sklearn.model_selection</a:t>
          </a:r>
          <a:r>
            <a:rPr lang="en-US" dirty="0"/>
            <a:t> import </a:t>
          </a:r>
          <a:r>
            <a:rPr lang="en-US" dirty="0" err="1"/>
            <a:t>cross_val_score</a:t>
          </a:r>
          <a:endParaRPr lang="en-US" dirty="0"/>
        </a:p>
      </dgm:t>
    </dgm:pt>
    <dgm:pt modelId="{51F65A71-F582-4BEE-939C-59F6AFBD078D}" type="parTrans" cxnId="{DED7C7A8-4717-4335-8A6F-260CEBA863AE}">
      <dgm:prSet/>
      <dgm:spPr/>
      <dgm:t>
        <a:bodyPr/>
        <a:lstStyle/>
        <a:p>
          <a:endParaRPr lang="en-US"/>
        </a:p>
      </dgm:t>
    </dgm:pt>
    <dgm:pt modelId="{B72DAEDC-D591-4AA5-8638-DD13AD2C8119}" type="sibTrans" cxnId="{DED7C7A8-4717-4335-8A6F-260CEBA863AE}">
      <dgm:prSet/>
      <dgm:spPr/>
      <dgm:t>
        <a:bodyPr/>
        <a:lstStyle/>
        <a:p>
          <a:endParaRPr lang="en-US"/>
        </a:p>
      </dgm:t>
    </dgm:pt>
    <dgm:pt modelId="{34D6F140-0D81-476C-9D89-2DEB066759DF}">
      <dgm:prSet/>
      <dgm:spPr/>
      <dgm:t>
        <a:bodyPr/>
        <a:lstStyle/>
        <a:p>
          <a:r>
            <a:rPr lang="en-US" dirty="0"/>
            <a:t>from </a:t>
          </a:r>
          <a:r>
            <a:rPr lang="en-US" dirty="0" err="1"/>
            <a:t>sklearn.tree</a:t>
          </a:r>
          <a:r>
            <a:rPr lang="en-US" dirty="0"/>
            <a:t> import </a:t>
          </a:r>
          <a:r>
            <a:rPr lang="en-US" dirty="0" err="1"/>
            <a:t>DecisionTreeRegressor</a:t>
          </a:r>
          <a:endParaRPr lang="en-US" dirty="0"/>
        </a:p>
      </dgm:t>
    </dgm:pt>
    <dgm:pt modelId="{330EB9D6-7868-427C-91F3-E273335CF674}" type="parTrans" cxnId="{A9FD9697-DC75-4B28-B325-4042F37B7153}">
      <dgm:prSet/>
      <dgm:spPr/>
      <dgm:t>
        <a:bodyPr/>
        <a:lstStyle/>
        <a:p>
          <a:endParaRPr lang="en-US"/>
        </a:p>
      </dgm:t>
    </dgm:pt>
    <dgm:pt modelId="{15913267-DCD5-48C6-ADA8-761CFDC755C1}" type="sibTrans" cxnId="{A9FD9697-DC75-4B28-B325-4042F37B7153}">
      <dgm:prSet/>
      <dgm:spPr/>
      <dgm:t>
        <a:bodyPr/>
        <a:lstStyle/>
        <a:p>
          <a:endParaRPr lang="en-US"/>
        </a:p>
      </dgm:t>
    </dgm:pt>
    <dgm:pt modelId="{9F20C831-1A7F-4638-B025-CEE0C0617A05}">
      <dgm:prSet/>
      <dgm:spPr/>
      <dgm:t>
        <a:bodyPr/>
        <a:lstStyle/>
        <a:p>
          <a:r>
            <a:rPr lang="en-US" dirty="0"/>
            <a:t>from </a:t>
          </a:r>
          <a:r>
            <a:rPr lang="en-US" dirty="0" err="1"/>
            <a:t>sklearn.metrics</a:t>
          </a:r>
          <a:r>
            <a:rPr lang="en-US" dirty="0"/>
            <a:t> import </a:t>
          </a:r>
          <a:r>
            <a:rPr lang="en-US" dirty="0" err="1"/>
            <a:t>mean_squared_error</a:t>
          </a:r>
          <a:r>
            <a:rPr lang="en-US" dirty="0"/>
            <a:t>, r2_score</a:t>
          </a:r>
        </a:p>
      </dgm:t>
    </dgm:pt>
    <dgm:pt modelId="{D3D7BF92-B491-44C6-A1DD-13A80298BE00}" type="parTrans" cxnId="{D5E926AF-E167-4284-9B53-84EDD13A7884}">
      <dgm:prSet/>
      <dgm:spPr/>
      <dgm:t>
        <a:bodyPr/>
        <a:lstStyle/>
        <a:p>
          <a:endParaRPr lang="en-US"/>
        </a:p>
      </dgm:t>
    </dgm:pt>
    <dgm:pt modelId="{9E3E67B7-1364-42E4-BC0F-8F6960A78F65}" type="sibTrans" cxnId="{D5E926AF-E167-4284-9B53-84EDD13A7884}">
      <dgm:prSet/>
      <dgm:spPr/>
      <dgm:t>
        <a:bodyPr/>
        <a:lstStyle/>
        <a:p>
          <a:endParaRPr lang="en-US"/>
        </a:p>
      </dgm:t>
    </dgm:pt>
    <dgm:pt modelId="{55DEA21E-F160-48D9-92E1-9A9E6AD116F9}">
      <dgm:prSet/>
      <dgm:spPr/>
      <dgm:t>
        <a:bodyPr/>
        <a:lstStyle/>
        <a:p>
          <a:r>
            <a:rPr lang="en-US" dirty="0"/>
            <a:t># We have calculated MAE for different various depth for tree and plotted a graph for that</a:t>
          </a:r>
        </a:p>
      </dgm:t>
    </dgm:pt>
    <dgm:pt modelId="{7FC7D00C-A1C0-4BE0-A410-4BAF81D2A2B8}" type="parTrans" cxnId="{56EA1F82-BC2D-4D01-A087-AC42915688F1}">
      <dgm:prSet/>
      <dgm:spPr/>
      <dgm:t>
        <a:bodyPr/>
        <a:lstStyle/>
        <a:p>
          <a:endParaRPr lang="en-US"/>
        </a:p>
      </dgm:t>
    </dgm:pt>
    <dgm:pt modelId="{FB6DE153-3943-403F-9DA4-B010BFFA8D7D}" type="sibTrans" cxnId="{56EA1F82-BC2D-4D01-A087-AC42915688F1}">
      <dgm:prSet/>
      <dgm:spPr/>
      <dgm:t>
        <a:bodyPr/>
        <a:lstStyle/>
        <a:p>
          <a:endParaRPr lang="en-US"/>
        </a:p>
      </dgm:t>
    </dgm:pt>
    <dgm:pt modelId="{DDF046FB-9C22-4D82-A398-469BE68CEC64}">
      <dgm:prSet/>
      <dgm:spPr/>
      <dgm:t>
        <a:bodyPr/>
        <a:lstStyle/>
        <a:p>
          <a:r>
            <a:rPr lang="en-US" dirty="0"/>
            <a:t>result = list()</a:t>
          </a:r>
        </a:p>
      </dgm:t>
    </dgm:pt>
    <dgm:pt modelId="{D0B21C83-22E2-4A30-8E89-6D4510C16913}" type="parTrans" cxnId="{2E6F9CE9-9A21-41E1-884C-5B0908583057}">
      <dgm:prSet/>
      <dgm:spPr/>
      <dgm:t>
        <a:bodyPr/>
        <a:lstStyle/>
        <a:p>
          <a:endParaRPr lang="en-US"/>
        </a:p>
      </dgm:t>
    </dgm:pt>
    <dgm:pt modelId="{8BDFFD5B-965F-43D0-83B1-F0A7DD5375C9}" type="sibTrans" cxnId="{2E6F9CE9-9A21-41E1-884C-5B0908583057}">
      <dgm:prSet/>
      <dgm:spPr/>
      <dgm:t>
        <a:bodyPr/>
        <a:lstStyle/>
        <a:p>
          <a:endParaRPr lang="en-US"/>
        </a:p>
      </dgm:t>
    </dgm:pt>
    <dgm:pt modelId="{85A3330D-DA23-4420-8D23-B2E3E342DC0F}">
      <dgm:prSet/>
      <dgm:spPr/>
      <dgm:t>
        <a:bodyPr/>
        <a:lstStyle/>
        <a:p>
          <a:r>
            <a:rPr lang="en-US" dirty="0"/>
            <a:t>depth = [10 , 50, 100, 150 , 200, 250 , 300, 350 ,400 , 450, 500]</a:t>
          </a:r>
        </a:p>
      </dgm:t>
    </dgm:pt>
    <dgm:pt modelId="{256397E6-7FAD-456D-8B24-8A7CAA3BFF8C}" type="parTrans" cxnId="{5FEABD9D-0A4E-476A-A6E5-C20C6316E938}">
      <dgm:prSet/>
      <dgm:spPr/>
      <dgm:t>
        <a:bodyPr/>
        <a:lstStyle/>
        <a:p>
          <a:endParaRPr lang="en-US"/>
        </a:p>
      </dgm:t>
    </dgm:pt>
    <dgm:pt modelId="{5F97ECF0-1DC9-4DFA-8313-610F6BE049B5}" type="sibTrans" cxnId="{5FEABD9D-0A4E-476A-A6E5-C20C6316E938}">
      <dgm:prSet/>
      <dgm:spPr/>
      <dgm:t>
        <a:bodyPr/>
        <a:lstStyle/>
        <a:p>
          <a:endParaRPr lang="en-US"/>
        </a:p>
      </dgm:t>
    </dgm:pt>
    <dgm:pt modelId="{A4B2E7F9-6767-4D22-9A44-0006814F6DD3}" type="pres">
      <dgm:prSet presAssocID="{5F418943-4C27-42A3-A2C2-6A1FF022AA6D}" presName="linear" presStyleCnt="0">
        <dgm:presLayoutVars>
          <dgm:animLvl val="lvl"/>
          <dgm:resizeHandles val="exact"/>
        </dgm:presLayoutVars>
      </dgm:prSet>
      <dgm:spPr/>
    </dgm:pt>
    <dgm:pt modelId="{BF9E7319-D1EB-48AA-9E7F-7174FD319448}" type="pres">
      <dgm:prSet presAssocID="{955AFEC9-99B5-47AA-8764-E86C4B5DC445}" presName="parentText" presStyleLbl="node1" presStyleIdx="0" presStyleCnt="7">
        <dgm:presLayoutVars>
          <dgm:chMax val="0"/>
          <dgm:bulletEnabled val="1"/>
        </dgm:presLayoutVars>
      </dgm:prSet>
      <dgm:spPr/>
    </dgm:pt>
    <dgm:pt modelId="{FCF62036-AFE7-4760-9FFC-C9E6032403E1}" type="pres">
      <dgm:prSet presAssocID="{06AD2896-4F2E-4572-A026-C4A2533CE29D}" presName="spacer" presStyleCnt="0"/>
      <dgm:spPr/>
    </dgm:pt>
    <dgm:pt modelId="{D1462744-96D5-4A6B-BE7E-90CED60B27DA}" type="pres">
      <dgm:prSet presAssocID="{59F9BF5C-BF31-4A32-ABD6-AD595D195E89}" presName="parentText" presStyleLbl="node1" presStyleIdx="1" presStyleCnt="7">
        <dgm:presLayoutVars>
          <dgm:chMax val="0"/>
          <dgm:bulletEnabled val="1"/>
        </dgm:presLayoutVars>
      </dgm:prSet>
      <dgm:spPr/>
    </dgm:pt>
    <dgm:pt modelId="{C627B95C-0ABA-4A17-888E-DBA9F7AA058B}" type="pres">
      <dgm:prSet presAssocID="{B72DAEDC-D591-4AA5-8638-DD13AD2C8119}" presName="spacer" presStyleCnt="0"/>
      <dgm:spPr/>
    </dgm:pt>
    <dgm:pt modelId="{39E1B9F0-7A04-40CF-B12F-22F056B3E411}" type="pres">
      <dgm:prSet presAssocID="{34D6F140-0D81-476C-9D89-2DEB066759DF}" presName="parentText" presStyleLbl="node1" presStyleIdx="2" presStyleCnt="7">
        <dgm:presLayoutVars>
          <dgm:chMax val="0"/>
          <dgm:bulletEnabled val="1"/>
        </dgm:presLayoutVars>
      </dgm:prSet>
      <dgm:spPr/>
    </dgm:pt>
    <dgm:pt modelId="{BC9EE485-75B5-45FC-ADB2-E00DF709084B}" type="pres">
      <dgm:prSet presAssocID="{15913267-DCD5-48C6-ADA8-761CFDC755C1}" presName="spacer" presStyleCnt="0"/>
      <dgm:spPr/>
    </dgm:pt>
    <dgm:pt modelId="{54C22CDD-FEB7-47AC-A081-5263FA451944}" type="pres">
      <dgm:prSet presAssocID="{9F20C831-1A7F-4638-B025-CEE0C0617A05}" presName="parentText" presStyleLbl="node1" presStyleIdx="3" presStyleCnt="7">
        <dgm:presLayoutVars>
          <dgm:chMax val="0"/>
          <dgm:bulletEnabled val="1"/>
        </dgm:presLayoutVars>
      </dgm:prSet>
      <dgm:spPr/>
    </dgm:pt>
    <dgm:pt modelId="{64F7CA7E-3B07-456A-9C55-0F92B4956CB4}" type="pres">
      <dgm:prSet presAssocID="{9E3E67B7-1364-42E4-BC0F-8F6960A78F65}" presName="spacer" presStyleCnt="0"/>
      <dgm:spPr/>
    </dgm:pt>
    <dgm:pt modelId="{F20AE454-643F-439E-B785-6F4AD4669919}" type="pres">
      <dgm:prSet presAssocID="{55DEA21E-F160-48D9-92E1-9A9E6AD116F9}" presName="parentText" presStyleLbl="node1" presStyleIdx="4" presStyleCnt="7">
        <dgm:presLayoutVars>
          <dgm:chMax val="0"/>
          <dgm:bulletEnabled val="1"/>
        </dgm:presLayoutVars>
      </dgm:prSet>
      <dgm:spPr/>
    </dgm:pt>
    <dgm:pt modelId="{693B72C6-80D4-4076-B576-63A8667EFE1C}" type="pres">
      <dgm:prSet presAssocID="{FB6DE153-3943-403F-9DA4-B010BFFA8D7D}" presName="spacer" presStyleCnt="0"/>
      <dgm:spPr/>
    </dgm:pt>
    <dgm:pt modelId="{F66C0136-A678-467E-B0DC-5E99E00CF604}" type="pres">
      <dgm:prSet presAssocID="{DDF046FB-9C22-4D82-A398-469BE68CEC64}" presName="parentText" presStyleLbl="node1" presStyleIdx="5" presStyleCnt="7">
        <dgm:presLayoutVars>
          <dgm:chMax val="0"/>
          <dgm:bulletEnabled val="1"/>
        </dgm:presLayoutVars>
      </dgm:prSet>
      <dgm:spPr/>
    </dgm:pt>
    <dgm:pt modelId="{CE3D07F1-134A-49DE-8C4A-4A95DA290F86}" type="pres">
      <dgm:prSet presAssocID="{8BDFFD5B-965F-43D0-83B1-F0A7DD5375C9}" presName="spacer" presStyleCnt="0"/>
      <dgm:spPr/>
    </dgm:pt>
    <dgm:pt modelId="{C388249D-14DE-4110-8914-A8312AD5B69B}" type="pres">
      <dgm:prSet presAssocID="{85A3330D-DA23-4420-8D23-B2E3E342DC0F}" presName="parentText" presStyleLbl="node1" presStyleIdx="6" presStyleCnt="7">
        <dgm:presLayoutVars>
          <dgm:chMax val="0"/>
          <dgm:bulletEnabled val="1"/>
        </dgm:presLayoutVars>
      </dgm:prSet>
      <dgm:spPr/>
    </dgm:pt>
  </dgm:ptLst>
  <dgm:cxnLst>
    <dgm:cxn modelId="{FE6E4E02-945C-4252-BCC7-B301334360FD}" type="presOf" srcId="{955AFEC9-99B5-47AA-8764-E86C4B5DC445}" destId="{BF9E7319-D1EB-48AA-9E7F-7174FD319448}" srcOrd="0" destOrd="0" presId="urn:microsoft.com/office/officeart/2005/8/layout/vList2"/>
    <dgm:cxn modelId="{1AA98107-2630-4E42-B78F-555C50022F6A}" srcId="{5F418943-4C27-42A3-A2C2-6A1FF022AA6D}" destId="{955AFEC9-99B5-47AA-8764-E86C4B5DC445}" srcOrd="0" destOrd="0" parTransId="{0D1FC8FE-082D-4676-8625-AAFABE5B1877}" sibTransId="{06AD2896-4F2E-4572-A026-C4A2533CE29D}"/>
    <dgm:cxn modelId="{C060F969-3FCA-4A4F-9525-85777C9C196E}" type="presOf" srcId="{34D6F140-0D81-476C-9D89-2DEB066759DF}" destId="{39E1B9F0-7A04-40CF-B12F-22F056B3E411}" srcOrd="0" destOrd="0" presId="urn:microsoft.com/office/officeart/2005/8/layout/vList2"/>
    <dgm:cxn modelId="{51CCA46A-AB72-4E10-BFEE-B1A4028102C7}" type="presOf" srcId="{DDF046FB-9C22-4D82-A398-469BE68CEC64}" destId="{F66C0136-A678-467E-B0DC-5E99E00CF604}" srcOrd="0" destOrd="0" presId="urn:microsoft.com/office/officeart/2005/8/layout/vList2"/>
    <dgm:cxn modelId="{56EA1F82-BC2D-4D01-A087-AC42915688F1}" srcId="{5F418943-4C27-42A3-A2C2-6A1FF022AA6D}" destId="{55DEA21E-F160-48D9-92E1-9A9E6AD116F9}" srcOrd="4" destOrd="0" parTransId="{7FC7D00C-A1C0-4BE0-A410-4BAF81D2A2B8}" sibTransId="{FB6DE153-3943-403F-9DA4-B010BFFA8D7D}"/>
    <dgm:cxn modelId="{B68A9A83-D613-4297-9164-AB0ADF8B1429}" type="presOf" srcId="{9F20C831-1A7F-4638-B025-CEE0C0617A05}" destId="{54C22CDD-FEB7-47AC-A081-5263FA451944}" srcOrd="0" destOrd="0" presId="urn:microsoft.com/office/officeart/2005/8/layout/vList2"/>
    <dgm:cxn modelId="{3701DB89-2565-4951-9467-34BA7DCC65C2}" type="presOf" srcId="{55DEA21E-F160-48D9-92E1-9A9E6AD116F9}" destId="{F20AE454-643F-439E-B785-6F4AD4669919}" srcOrd="0" destOrd="0" presId="urn:microsoft.com/office/officeart/2005/8/layout/vList2"/>
    <dgm:cxn modelId="{A9FD9697-DC75-4B28-B325-4042F37B7153}" srcId="{5F418943-4C27-42A3-A2C2-6A1FF022AA6D}" destId="{34D6F140-0D81-476C-9D89-2DEB066759DF}" srcOrd="2" destOrd="0" parTransId="{330EB9D6-7868-427C-91F3-E273335CF674}" sibTransId="{15913267-DCD5-48C6-ADA8-761CFDC755C1}"/>
    <dgm:cxn modelId="{5FEABD9D-0A4E-476A-A6E5-C20C6316E938}" srcId="{5F418943-4C27-42A3-A2C2-6A1FF022AA6D}" destId="{85A3330D-DA23-4420-8D23-B2E3E342DC0F}" srcOrd="6" destOrd="0" parTransId="{256397E6-7FAD-456D-8B24-8A7CAA3BFF8C}" sibTransId="{5F97ECF0-1DC9-4DFA-8313-610F6BE049B5}"/>
    <dgm:cxn modelId="{CBFB51A4-AA76-4D16-97B2-6496FD45E26F}" type="presOf" srcId="{85A3330D-DA23-4420-8D23-B2E3E342DC0F}" destId="{C388249D-14DE-4110-8914-A8312AD5B69B}" srcOrd="0" destOrd="0" presId="urn:microsoft.com/office/officeart/2005/8/layout/vList2"/>
    <dgm:cxn modelId="{DED7C7A8-4717-4335-8A6F-260CEBA863AE}" srcId="{5F418943-4C27-42A3-A2C2-6A1FF022AA6D}" destId="{59F9BF5C-BF31-4A32-ABD6-AD595D195E89}" srcOrd="1" destOrd="0" parTransId="{51F65A71-F582-4BEE-939C-59F6AFBD078D}" sibTransId="{B72DAEDC-D591-4AA5-8638-DD13AD2C8119}"/>
    <dgm:cxn modelId="{4AB5F1AB-A224-406E-B5E0-C5528FA0EABF}" type="presOf" srcId="{5F418943-4C27-42A3-A2C2-6A1FF022AA6D}" destId="{A4B2E7F9-6767-4D22-9A44-0006814F6DD3}" srcOrd="0" destOrd="0" presId="urn:microsoft.com/office/officeart/2005/8/layout/vList2"/>
    <dgm:cxn modelId="{D5E926AF-E167-4284-9B53-84EDD13A7884}" srcId="{5F418943-4C27-42A3-A2C2-6A1FF022AA6D}" destId="{9F20C831-1A7F-4638-B025-CEE0C0617A05}" srcOrd="3" destOrd="0" parTransId="{D3D7BF92-B491-44C6-A1DD-13A80298BE00}" sibTransId="{9E3E67B7-1364-42E4-BC0F-8F6960A78F65}"/>
    <dgm:cxn modelId="{0E33A1B9-9BFA-4CA2-87A0-BFC75BA3B9EB}" type="presOf" srcId="{59F9BF5C-BF31-4A32-ABD6-AD595D195E89}" destId="{D1462744-96D5-4A6B-BE7E-90CED60B27DA}" srcOrd="0" destOrd="0" presId="urn:microsoft.com/office/officeart/2005/8/layout/vList2"/>
    <dgm:cxn modelId="{2E6F9CE9-9A21-41E1-884C-5B0908583057}" srcId="{5F418943-4C27-42A3-A2C2-6A1FF022AA6D}" destId="{DDF046FB-9C22-4D82-A398-469BE68CEC64}" srcOrd="5" destOrd="0" parTransId="{D0B21C83-22E2-4A30-8E89-6D4510C16913}" sibTransId="{8BDFFD5B-965F-43D0-83B1-F0A7DD5375C9}"/>
    <dgm:cxn modelId="{7D7B2099-5679-4CB6-8024-DB65B6609FFA}" type="presParOf" srcId="{A4B2E7F9-6767-4D22-9A44-0006814F6DD3}" destId="{BF9E7319-D1EB-48AA-9E7F-7174FD319448}" srcOrd="0" destOrd="0" presId="urn:microsoft.com/office/officeart/2005/8/layout/vList2"/>
    <dgm:cxn modelId="{53CF5D54-52FC-43A1-8FF2-7C3554EF6BE7}" type="presParOf" srcId="{A4B2E7F9-6767-4D22-9A44-0006814F6DD3}" destId="{FCF62036-AFE7-4760-9FFC-C9E6032403E1}" srcOrd="1" destOrd="0" presId="urn:microsoft.com/office/officeart/2005/8/layout/vList2"/>
    <dgm:cxn modelId="{EFEDEEDE-4D3C-49C0-A3C3-4151507C23ED}" type="presParOf" srcId="{A4B2E7F9-6767-4D22-9A44-0006814F6DD3}" destId="{D1462744-96D5-4A6B-BE7E-90CED60B27DA}" srcOrd="2" destOrd="0" presId="urn:microsoft.com/office/officeart/2005/8/layout/vList2"/>
    <dgm:cxn modelId="{6C815493-09E2-4605-9879-C918A5C4945A}" type="presParOf" srcId="{A4B2E7F9-6767-4D22-9A44-0006814F6DD3}" destId="{C627B95C-0ABA-4A17-888E-DBA9F7AA058B}" srcOrd="3" destOrd="0" presId="urn:microsoft.com/office/officeart/2005/8/layout/vList2"/>
    <dgm:cxn modelId="{19C31E85-2811-47F3-9B8A-E98367A95028}" type="presParOf" srcId="{A4B2E7F9-6767-4D22-9A44-0006814F6DD3}" destId="{39E1B9F0-7A04-40CF-B12F-22F056B3E411}" srcOrd="4" destOrd="0" presId="urn:microsoft.com/office/officeart/2005/8/layout/vList2"/>
    <dgm:cxn modelId="{0C3BECFF-29A7-4B4A-A847-AC0C8BFBBB0C}" type="presParOf" srcId="{A4B2E7F9-6767-4D22-9A44-0006814F6DD3}" destId="{BC9EE485-75B5-45FC-ADB2-E00DF709084B}" srcOrd="5" destOrd="0" presId="urn:microsoft.com/office/officeart/2005/8/layout/vList2"/>
    <dgm:cxn modelId="{CAF9B84A-DF40-410B-A603-762EC9C18DE5}" type="presParOf" srcId="{A4B2E7F9-6767-4D22-9A44-0006814F6DD3}" destId="{54C22CDD-FEB7-47AC-A081-5263FA451944}" srcOrd="6" destOrd="0" presId="urn:microsoft.com/office/officeart/2005/8/layout/vList2"/>
    <dgm:cxn modelId="{DB61E049-55D0-4EB1-B4DC-17005C38E1E2}" type="presParOf" srcId="{A4B2E7F9-6767-4D22-9A44-0006814F6DD3}" destId="{64F7CA7E-3B07-456A-9C55-0F92B4956CB4}" srcOrd="7" destOrd="0" presId="urn:microsoft.com/office/officeart/2005/8/layout/vList2"/>
    <dgm:cxn modelId="{0DE2B817-C2A8-41C6-AFBE-FC38E2837CBD}" type="presParOf" srcId="{A4B2E7F9-6767-4D22-9A44-0006814F6DD3}" destId="{F20AE454-643F-439E-B785-6F4AD4669919}" srcOrd="8" destOrd="0" presId="urn:microsoft.com/office/officeart/2005/8/layout/vList2"/>
    <dgm:cxn modelId="{A92B97F3-65B0-4CEA-84AB-072CEF945857}" type="presParOf" srcId="{A4B2E7F9-6767-4D22-9A44-0006814F6DD3}" destId="{693B72C6-80D4-4076-B576-63A8667EFE1C}" srcOrd="9" destOrd="0" presId="urn:microsoft.com/office/officeart/2005/8/layout/vList2"/>
    <dgm:cxn modelId="{CA0A9D92-EE18-4777-A3BA-E43DAFF9FAD5}" type="presParOf" srcId="{A4B2E7F9-6767-4D22-9A44-0006814F6DD3}" destId="{F66C0136-A678-467E-B0DC-5E99E00CF604}" srcOrd="10" destOrd="0" presId="urn:microsoft.com/office/officeart/2005/8/layout/vList2"/>
    <dgm:cxn modelId="{1CADD8B5-77A0-4EF2-A5E5-72789282D75C}" type="presParOf" srcId="{A4B2E7F9-6767-4D22-9A44-0006814F6DD3}" destId="{CE3D07F1-134A-49DE-8C4A-4A95DA290F86}" srcOrd="11" destOrd="0" presId="urn:microsoft.com/office/officeart/2005/8/layout/vList2"/>
    <dgm:cxn modelId="{C89C683A-E3DD-45D6-9B60-647FAA56809A}" type="presParOf" srcId="{A4B2E7F9-6767-4D22-9A44-0006814F6DD3}" destId="{C388249D-14DE-4110-8914-A8312AD5B69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737F0F8-E009-49A6-A084-FC336DBC2DAC}">
      <dgm:prSet phldr="0"/>
      <dgm:spPr/>
      <dgm:t>
        <a:bodyPr/>
        <a:lstStyle/>
        <a:p>
          <a:pPr algn="l" rtl="0"/>
          <a:r>
            <a:rPr lang="en-US" dirty="0">
              <a:latin typeface="Courier New"/>
              <a:cs typeface="Courier New"/>
            </a:rPr>
            <a:t>for d in depth:</a:t>
          </a:r>
          <a:endParaRPr lang="en-US" dirty="0">
            <a:latin typeface="Calibri Light" panose="020F0302020204030204"/>
          </a:endParaRPr>
        </a:p>
      </dgm:t>
    </dgm:pt>
    <dgm:pt modelId="{EB0BCAFA-8EC9-426C-BF56-8EA8FF6A3516}" type="parTrans" cxnId="{F980F661-0365-4419-AB80-93B1828E4163}">
      <dgm:prSet/>
      <dgm:spPr/>
    </dgm:pt>
    <dgm:pt modelId="{3C63FAB4-3010-4105-A0A4-1E0106D32E5D}" type="sibTrans" cxnId="{F980F661-0365-4419-AB80-93B1828E4163}">
      <dgm:prSet/>
      <dgm:spPr/>
    </dgm:pt>
    <dgm:pt modelId="{5B3825C3-EA39-40AA-B48B-0ADC2C47AC59}">
      <dgm:prSet phldr="0"/>
      <dgm:spPr/>
      <dgm:t>
        <a:bodyPr/>
        <a:lstStyle/>
        <a:p>
          <a:pPr algn="l" rtl="0"/>
          <a:r>
            <a:rPr lang="en-US" dirty="0">
              <a:latin typeface="Courier New"/>
              <a:cs typeface="Courier New"/>
            </a:rPr>
            <a:t>scores = -1 * </a:t>
          </a:r>
          <a:r>
            <a:rPr lang="en-US" dirty="0" err="1">
              <a:latin typeface="Courier New"/>
              <a:cs typeface="Courier New"/>
            </a:rPr>
            <a:t>cross_val_score</a:t>
          </a:r>
          <a:r>
            <a:rPr lang="en-US" dirty="0">
              <a:latin typeface="Courier New"/>
              <a:cs typeface="Courier New"/>
            </a:rPr>
            <a:t>(</a:t>
          </a:r>
          <a:r>
            <a:rPr lang="en-US" dirty="0" err="1">
              <a:latin typeface="Courier New"/>
              <a:cs typeface="Courier New"/>
            </a:rPr>
            <a:t>DecisionTreeRegressor</a:t>
          </a:r>
          <a:r>
            <a:rPr lang="en-US" dirty="0">
              <a:latin typeface="Courier New"/>
              <a:cs typeface="Courier New"/>
            </a:rPr>
            <a:t>(</a:t>
          </a:r>
          <a:r>
            <a:rPr lang="en-US" dirty="0" err="1">
              <a:latin typeface="Courier New"/>
              <a:cs typeface="Courier New"/>
            </a:rPr>
            <a:t>max_depth</a:t>
          </a:r>
          <a:r>
            <a:rPr lang="en-US" dirty="0">
              <a:latin typeface="Courier New"/>
              <a:cs typeface="Courier New"/>
            </a:rPr>
            <a:t>=d), X, </a:t>
          </a:r>
          <a:r>
            <a:rPr lang="en-US" dirty="0" err="1">
              <a:latin typeface="Courier New"/>
              <a:cs typeface="Courier New"/>
            </a:rPr>
            <a:t>y,cv</a:t>
          </a:r>
          <a:r>
            <a:rPr lang="en-US" dirty="0">
              <a:latin typeface="Courier New"/>
              <a:cs typeface="Courier New"/>
            </a:rPr>
            <a:t>=10, scoring='</a:t>
          </a:r>
          <a:r>
            <a:rPr lang="en-US" dirty="0" err="1">
              <a:latin typeface="Courier New"/>
              <a:cs typeface="Courier New"/>
            </a:rPr>
            <a:t>neg_mean_absolute_error</a:t>
          </a:r>
          <a:r>
            <a:rPr lang="en-US" dirty="0">
              <a:latin typeface="Courier New"/>
              <a:cs typeface="Courier New"/>
            </a:rPr>
            <a:t>')</a:t>
          </a:r>
          <a:endParaRPr lang="en-US" dirty="0"/>
        </a:p>
      </dgm:t>
    </dgm:pt>
    <dgm:pt modelId="{D9ADBBAB-D8EE-46DB-ACD4-D92A0760ED40}" type="parTrans" cxnId="{7E643397-AB15-475C-85E2-F3E0EC89E203}">
      <dgm:prSet/>
      <dgm:spPr/>
    </dgm:pt>
    <dgm:pt modelId="{C8E860CA-7DCC-47C7-ACF6-E118BAA45ED3}" type="sibTrans" cxnId="{7E643397-AB15-475C-85E2-F3E0EC89E203}">
      <dgm:prSet/>
      <dgm:spPr/>
    </dgm:pt>
    <dgm:pt modelId="{BC733D7F-E72A-44DE-8E13-8B4D71D6AA2C}">
      <dgm:prSet phldr="0"/>
      <dgm:spPr/>
      <dgm:t>
        <a:bodyPr/>
        <a:lstStyle/>
        <a:p>
          <a:pPr algn="l"/>
          <a:r>
            <a:rPr lang="en-US" dirty="0" err="1">
              <a:latin typeface="Courier New"/>
              <a:cs typeface="Courier New"/>
            </a:rPr>
            <a:t>result.append</a:t>
          </a:r>
          <a:r>
            <a:rPr lang="en-US" dirty="0">
              <a:latin typeface="Courier New"/>
              <a:cs typeface="Courier New"/>
            </a:rPr>
            <a:t>(</a:t>
          </a:r>
          <a:r>
            <a:rPr lang="en-US" dirty="0" err="1">
              <a:latin typeface="Courier New"/>
              <a:cs typeface="Courier New"/>
            </a:rPr>
            <a:t>scores.mean</a:t>
          </a:r>
          <a:r>
            <a:rPr lang="en-US" dirty="0">
              <a:latin typeface="Courier New"/>
              <a:cs typeface="Courier New"/>
            </a:rPr>
            <a:t>())</a:t>
          </a:r>
          <a:endParaRPr lang="en-US" dirty="0"/>
        </a:p>
      </dgm:t>
    </dgm:pt>
    <dgm:pt modelId="{EC570E55-AD48-4033-B9D5-86921C3199B4}" type="parTrans" cxnId="{140B59C6-1B17-4751-8DC5-958750AA434A}">
      <dgm:prSet/>
      <dgm:spPr/>
    </dgm:pt>
    <dgm:pt modelId="{B08A7CE5-9DA9-4562-BAB1-7D1E8159FF7C}" type="sibTrans" cxnId="{140B59C6-1B17-4751-8DC5-958750AA434A}">
      <dgm:prSet/>
      <dgm:spPr/>
    </dgm:pt>
    <dgm:pt modelId="{41426434-DF64-4CB9-B930-DC739CDAC3CC}">
      <dgm:prSet phldr="0"/>
      <dgm:spPr/>
      <dgm:t>
        <a:bodyPr/>
        <a:lstStyle/>
        <a:p>
          <a:pPr algn="l"/>
          <a:r>
            <a:rPr lang="en-US" dirty="0">
              <a:latin typeface="Courier New"/>
              <a:cs typeface="Courier New"/>
            </a:rPr>
            <a:t>print(result)</a:t>
          </a:r>
          <a:endParaRPr lang="en-US" dirty="0"/>
        </a:p>
      </dgm:t>
    </dgm:pt>
    <dgm:pt modelId="{06023517-7C02-4056-BF58-C44D6C20A183}" type="parTrans" cxnId="{D9C3E484-9F05-4303-9B48-07D807FF6D90}">
      <dgm:prSet/>
      <dgm:spPr/>
    </dgm:pt>
    <dgm:pt modelId="{6073AFDD-8234-42BA-883D-F6F3DA06BDF6}" type="sibTrans" cxnId="{D9C3E484-9F05-4303-9B48-07D807FF6D90}">
      <dgm:prSet/>
      <dgm:spPr/>
    </dgm:pt>
    <dgm:pt modelId="{A4B2E7F9-6767-4D22-9A44-0006814F6DD3}" type="pres">
      <dgm:prSet presAssocID="{5F418943-4C27-42A3-A2C2-6A1FF022AA6D}" presName="linear" presStyleCnt="0">
        <dgm:presLayoutVars>
          <dgm:animLvl val="lvl"/>
          <dgm:resizeHandles val="exact"/>
        </dgm:presLayoutVars>
      </dgm:prSet>
      <dgm:spPr/>
    </dgm:pt>
    <dgm:pt modelId="{C2E03983-D5C1-450A-80FB-4DC5745F132C}" type="pres">
      <dgm:prSet presAssocID="{9737F0F8-E009-49A6-A084-FC336DBC2DAC}" presName="parentText" presStyleLbl="node1" presStyleIdx="0" presStyleCnt="4">
        <dgm:presLayoutVars>
          <dgm:chMax val="0"/>
          <dgm:bulletEnabled val="1"/>
        </dgm:presLayoutVars>
      </dgm:prSet>
      <dgm:spPr/>
    </dgm:pt>
    <dgm:pt modelId="{E13DBF48-2EC1-4E38-AEAA-042082631EE7}" type="pres">
      <dgm:prSet presAssocID="{3C63FAB4-3010-4105-A0A4-1E0106D32E5D}" presName="spacer" presStyleCnt="0"/>
      <dgm:spPr/>
    </dgm:pt>
    <dgm:pt modelId="{ADA7C4F6-803A-4513-8595-9F33E11A1171}" type="pres">
      <dgm:prSet presAssocID="{5B3825C3-EA39-40AA-B48B-0ADC2C47AC59}" presName="parentText" presStyleLbl="node1" presStyleIdx="1" presStyleCnt="4">
        <dgm:presLayoutVars>
          <dgm:chMax val="0"/>
          <dgm:bulletEnabled val="1"/>
        </dgm:presLayoutVars>
      </dgm:prSet>
      <dgm:spPr/>
    </dgm:pt>
    <dgm:pt modelId="{4A661038-7073-42B0-9C25-FC53EE1073FD}" type="pres">
      <dgm:prSet presAssocID="{C8E860CA-7DCC-47C7-ACF6-E118BAA45ED3}" presName="spacer" presStyleCnt="0"/>
      <dgm:spPr/>
    </dgm:pt>
    <dgm:pt modelId="{F2EABC0A-96EC-4C89-A0BC-577B47FC8FDA}" type="pres">
      <dgm:prSet presAssocID="{BC733D7F-E72A-44DE-8E13-8B4D71D6AA2C}" presName="parentText" presStyleLbl="node1" presStyleIdx="2" presStyleCnt="4">
        <dgm:presLayoutVars>
          <dgm:chMax val="0"/>
          <dgm:bulletEnabled val="1"/>
        </dgm:presLayoutVars>
      </dgm:prSet>
      <dgm:spPr/>
    </dgm:pt>
    <dgm:pt modelId="{806ABD4A-D01F-4C96-BDAC-56BB4EED8183}" type="pres">
      <dgm:prSet presAssocID="{B08A7CE5-9DA9-4562-BAB1-7D1E8159FF7C}" presName="spacer" presStyleCnt="0"/>
      <dgm:spPr/>
    </dgm:pt>
    <dgm:pt modelId="{C9790F02-44B8-4DAF-B737-5E3A7BD19A2D}" type="pres">
      <dgm:prSet presAssocID="{41426434-DF64-4CB9-B930-DC739CDAC3CC}" presName="parentText" presStyleLbl="node1" presStyleIdx="3" presStyleCnt="4">
        <dgm:presLayoutVars>
          <dgm:chMax val="0"/>
          <dgm:bulletEnabled val="1"/>
        </dgm:presLayoutVars>
      </dgm:prSet>
      <dgm:spPr/>
    </dgm:pt>
  </dgm:ptLst>
  <dgm:cxnLst>
    <dgm:cxn modelId="{D989C030-B816-4D67-BFFC-4DA27F621545}" type="presOf" srcId="{5B3825C3-EA39-40AA-B48B-0ADC2C47AC59}" destId="{ADA7C4F6-803A-4513-8595-9F33E11A1171}" srcOrd="0" destOrd="0" presId="urn:microsoft.com/office/officeart/2005/8/layout/vList2"/>
    <dgm:cxn modelId="{F980F661-0365-4419-AB80-93B1828E4163}" srcId="{5F418943-4C27-42A3-A2C2-6A1FF022AA6D}" destId="{9737F0F8-E009-49A6-A084-FC336DBC2DAC}" srcOrd="0" destOrd="0" parTransId="{EB0BCAFA-8EC9-426C-BF56-8EA8FF6A3516}" sibTransId="{3C63FAB4-3010-4105-A0A4-1E0106D32E5D}"/>
    <dgm:cxn modelId="{F45BBA6E-F4E6-4C86-9C42-5387F5900C77}" type="presOf" srcId="{BC733D7F-E72A-44DE-8E13-8B4D71D6AA2C}" destId="{F2EABC0A-96EC-4C89-A0BC-577B47FC8FDA}" srcOrd="0" destOrd="0" presId="urn:microsoft.com/office/officeart/2005/8/layout/vList2"/>
    <dgm:cxn modelId="{D9C3E484-9F05-4303-9B48-07D807FF6D90}" srcId="{5F418943-4C27-42A3-A2C2-6A1FF022AA6D}" destId="{41426434-DF64-4CB9-B930-DC739CDAC3CC}" srcOrd="3" destOrd="0" parTransId="{06023517-7C02-4056-BF58-C44D6C20A183}" sibTransId="{6073AFDD-8234-42BA-883D-F6F3DA06BDF6}"/>
    <dgm:cxn modelId="{7E643397-AB15-475C-85E2-F3E0EC89E203}" srcId="{5F418943-4C27-42A3-A2C2-6A1FF022AA6D}" destId="{5B3825C3-EA39-40AA-B48B-0ADC2C47AC59}" srcOrd="1" destOrd="0" parTransId="{D9ADBBAB-D8EE-46DB-ACD4-D92A0760ED40}" sibTransId="{C8E860CA-7DCC-47C7-ACF6-E118BAA45ED3}"/>
    <dgm:cxn modelId="{4AB5F1AB-A224-406E-B5E0-C5528FA0EABF}" type="presOf" srcId="{5F418943-4C27-42A3-A2C2-6A1FF022AA6D}" destId="{A4B2E7F9-6767-4D22-9A44-0006814F6DD3}" srcOrd="0" destOrd="0" presId="urn:microsoft.com/office/officeart/2005/8/layout/vList2"/>
    <dgm:cxn modelId="{BB51E8C3-1F3C-4C7F-9B18-11F336C4D866}" type="presOf" srcId="{41426434-DF64-4CB9-B930-DC739CDAC3CC}" destId="{C9790F02-44B8-4DAF-B737-5E3A7BD19A2D}" srcOrd="0" destOrd="0" presId="urn:microsoft.com/office/officeart/2005/8/layout/vList2"/>
    <dgm:cxn modelId="{140B59C6-1B17-4751-8DC5-958750AA434A}" srcId="{5F418943-4C27-42A3-A2C2-6A1FF022AA6D}" destId="{BC733D7F-E72A-44DE-8E13-8B4D71D6AA2C}" srcOrd="2" destOrd="0" parTransId="{EC570E55-AD48-4033-B9D5-86921C3199B4}" sibTransId="{B08A7CE5-9DA9-4562-BAB1-7D1E8159FF7C}"/>
    <dgm:cxn modelId="{D36E00CB-B8E9-4D70-9026-1AC2A4AA4DB8}" type="presOf" srcId="{9737F0F8-E009-49A6-A084-FC336DBC2DAC}" destId="{C2E03983-D5C1-450A-80FB-4DC5745F132C}" srcOrd="0" destOrd="0" presId="urn:microsoft.com/office/officeart/2005/8/layout/vList2"/>
    <dgm:cxn modelId="{81AA24A2-D173-4518-96F3-E3A76C2E9269}" type="presParOf" srcId="{A4B2E7F9-6767-4D22-9A44-0006814F6DD3}" destId="{C2E03983-D5C1-450A-80FB-4DC5745F132C}" srcOrd="0" destOrd="0" presId="urn:microsoft.com/office/officeart/2005/8/layout/vList2"/>
    <dgm:cxn modelId="{57A1B8AD-2BD9-4CFF-832C-59FBA2FDDA0A}" type="presParOf" srcId="{A4B2E7F9-6767-4D22-9A44-0006814F6DD3}" destId="{E13DBF48-2EC1-4E38-AEAA-042082631EE7}" srcOrd="1" destOrd="0" presId="urn:microsoft.com/office/officeart/2005/8/layout/vList2"/>
    <dgm:cxn modelId="{FC113CF8-7951-4DAE-A09D-6D740FF9C5BD}" type="presParOf" srcId="{A4B2E7F9-6767-4D22-9A44-0006814F6DD3}" destId="{ADA7C4F6-803A-4513-8595-9F33E11A1171}" srcOrd="2" destOrd="0" presId="urn:microsoft.com/office/officeart/2005/8/layout/vList2"/>
    <dgm:cxn modelId="{A1111EB5-1EE9-4535-8DB6-277A5E76A301}" type="presParOf" srcId="{A4B2E7F9-6767-4D22-9A44-0006814F6DD3}" destId="{4A661038-7073-42B0-9C25-FC53EE1073FD}" srcOrd="3" destOrd="0" presId="urn:microsoft.com/office/officeart/2005/8/layout/vList2"/>
    <dgm:cxn modelId="{083AC3F4-0C54-4DD3-A3CE-4C1EC2EEAF82}" type="presParOf" srcId="{A4B2E7F9-6767-4D22-9A44-0006814F6DD3}" destId="{F2EABC0A-96EC-4C89-A0BC-577B47FC8FDA}" srcOrd="4" destOrd="0" presId="urn:microsoft.com/office/officeart/2005/8/layout/vList2"/>
    <dgm:cxn modelId="{31A2AC9B-B396-453E-A015-1CC6E82A4024}" type="presParOf" srcId="{A4B2E7F9-6767-4D22-9A44-0006814F6DD3}" destId="{806ABD4A-D01F-4C96-BDAC-56BB4EED8183}" srcOrd="5" destOrd="0" presId="urn:microsoft.com/office/officeart/2005/8/layout/vList2"/>
    <dgm:cxn modelId="{B30F1331-0FFE-4C89-A37F-DD1375D581C4}" type="presParOf" srcId="{A4B2E7F9-6767-4D22-9A44-0006814F6DD3}" destId="{C9790F02-44B8-4DAF-B737-5E3A7BD19A2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8C9A6D9-A5D0-4149-9496-377850C01697}">
      <dgm:prSet phldr="0"/>
      <dgm:spPr/>
      <dgm:t>
        <a:bodyPr/>
        <a:lstStyle/>
        <a:p>
          <a:pPr algn="l" rtl="0"/>
          <a:r>
            <a:rPr lang="en-US" dirty="0">
              <a:latin typeface="Courier New"/>
              <a:cs typeface="Courier New"/>
            </a:rPr>
            <a:t># error is about 33-34%</a:t>
          </a:r>
        </a:p>
      </dgm:t>
    </dgm:pt>
    <dgm:pt modelId="{059C8659-FA64-4DDD-9D58-62BBA5C21235}" type="parTrans" cxnId="{7AD3CFDF-F11F-489E-BF63-FBA923D82F2E}">
      <dgm:prSet/>
      <dgm:spPr/>
    </dgm:pt>
    <dgm:pt modelId="{EAC7E25D-221C-4C9F-9E88-60D6F2B3C08E}" type="sibTrans" cxnId="{7AD3CFDF-F11F-489E-BF63-FBA923D82F2E}">
      <dgm:prSet/>
      <dgm:spPr/>
    </dgm:pt>
    <dgm:pt modelId="{F2D82C38-514F-4318-8572-08169533B398}">
      <dgm:prSet phldr="0"/>
      <dgm:spPr/>
      <dgm:t>
        <a:bodyPr/>
        <a:lstStyle/>
        <a:p>
          <a:pPr algn="l"/>
          <a:r>
            <a:rPr lang="en-US" dirty="0">
              <a:latin typeface="Courier New"/>
              <a:cs typeface="Courier New"/>
            </a:rPr>
            <a:t>plt.plot(depth , result )</a:t>
          </a:r>
          <a:endParaRPr lang="en-US" dirty="0"/>
        </a:p>
      </dgm:t>
    </dgm:pt>
    <dgm:pt modelId="{53956A7F-94F2-49A6-9207-676D49E52689}" type="parTrans" cxnId="{CAD13A29-8919-457D-8D6A-7CE091371D6F}">
      <dgm:prSet/>
      <dgm:spPr/>
    </dgm:pt>
    <dgm:pt modelId="{81CF0F05-A01E-41E8-9A5D-A1AAEF78E2D4}" type="sibTrans" cxnId="{CAD13A29-8919-457D-8D6A-7CE091371D6F}">
      <dgm:prSet/>
      <dgm:spPr/>
    </dgm:pt>
    <dgm:pt modelId="{28D18E4F-B471-44D4-A597-22FD7AFCFC01}">
      <dgm:prSet phldr="0"/>
      <dgm:spPr/>
      <dgm:t>
        <a:bodyPr/>
        <a:lstStyle/>
        <a:p>
          <a:pPr algn="l"/>
          <a:r>
            <a:rPr lang="en-US" dirty="0">
              <a:latin typeface="Courier New"/>
              <a:cs typeface="Courier New"/>
            </a:rPr>
            <a:t>plt.xlabel("Depth")</a:t>
          </a:r>
          <a:endParaRPr lang="en-US" dirty="0"/>
        </a:p>
      </dgm:t>
    </dgm:pt>
    <dgm:pt modelId="{47928FF7-0B14-4852-A6E4-04547B844CE7}" type="parTrans" cxnId="{6F731057-5442-4A6F-9320-89EF7BD69BF8}">
      <dgm:prSet/>
      <dgm:spPr/>
    </dgm:pt>
    <dgm:pt modelId="{A2A5643C-48CE-48F5-B115-8DC8863D5FB3}" type="sibTrans" cxnId="{6F731057-5442-4A6F-9320-89EF7BD69BF8}">
      <dgm:prSet/>
      <dgm:spPr/>
    </dgm:pt>
    <dgm:pt modelId="{FC73B0DC-278B-4C04-8217-7EA634AE61C3}">
      <dgm:prSet phldr="0"/>
      <dgm:spPr/>
      <dgm:t>
        <a:bodyPr/>
        <a:lstStyle/>
        <a:p>
          <a:pPr algn="l"/>
          <a:r>
            <a:rPr lang="en-US" dirty="0">
              <a:latin typeface="Courier New"/>
              <a:cs typeface="Courier New"/>
            </a:rPr>
            <a:t>plt.ylabel("MAE")</a:t>
          </a:r>
          <a:endParaRPr lang="en-US" dirty="0"/>
        </a:p>
      </dgm:t>
    </dgm:pt>
    <dgm:pt modelId="{9FA6664E-44BD-463D-B8AC-F79B62056441}" type="parTrans" cxnId="{E153F699-92A9-4053-9862-5BEE5B05249F}">
      <dgm:prSet/>
      <dgm:spPr/>
    </dgm:pt>
    <dgm:pt modelId="{F566B095-A5E6-4E39-B4BB-0F5DAA97C45B}" type="sibTrans" cxnId="{E153F699-92A9-4053-9862-5BEE5B05249F}">
      <dgm:prSet/>
      <dgm:spPr/>
    </dgm:pt>
    <dgm:pt modelId="{2036912C-DA6D-4F5F-A94E-B62C65B4824F}">
      <dgm:prSet phldr="0"/>
      <dgm:spPr/>
      <dgm:t>
        <a:bodyPr/>
        <a:lstStyle/>
        <a:p>
          <a:pPr algn="l"/>
          <a:r>
            <a:rPr lang="en-US" dirty="0">
              <a:latin typeface="Courier New"/>
              <a:cs typeface="Courier New"/>
            </a:rPr>
            <a:t>plt.title("plot of MAE vs Depth in decision tree")</a:t>
          </a:r>
          <a:endParaRPr lang="en-US" dirty="0"/>
        </a:p>
      </dgm:t>
    </dgm:pt>
    <dgm:pt modelId="{F9AAD652-27D0-4DBA-B5F7-82FE6C27E3DB}" type="parTrans" cxnId="{20FB4425-7A98-4C88-A07F-BD8A8B9FC726}">
      <dgm:prSet/>
      <dgm:spPr/>
    </dgm:pt>
    <dgm:pt modelId="{B2471262-0555-4BD1-9881-D467E3D2D475}" type="sibTrans" cxnId="{20FB4425-7A98-4C88-A07F-BD8A8B9FC726}">
      <dgm:prSet/>
      <dgm:spPr/>
    </dgm:pt>
    <dgm:pt modelId="{582BCDDE-F98A-487B-BE35-59C8683DBE6B}">
      <dgm:prSet phldr="0"/>
      <dgm:spPr/>
      <dgm:t>
        <a:bodyPr/>
        <a:lstStyle/>
        <a:p>
          <a:pPr algn="l"/>
          <a:r>
            <a:rPr lang="en-US" dirty="0">
              <a:latin typeface="Courier New"/>
              <a:cs typeface="Courier New"/>
            </a:rPr>
            <a:t>plt.show()</a:t>
          </a:r>
          <a:br>
            <a:rPr lang="en-US" dirty="0"/>
          </a:br>
          <a:endParaRPr lang="en-US" dirty="0"/>
        </a:p>
      </dgm:t>
    </dgm:pt>
    <dgm:pt modelId="{A5955DC0-A658-4C54-9600-F94352B2601F}" type="parTrans" cxnId="{2536B743-9963-4CEA-BC80-426BFB1C1BF3}">
      <dgm:prSet/>
      <dgm:spPr/>
    </dgm:pt>
    <dgm:pt modelId="{B6DB1A3B-5D65-47B3-9D9D-0B7886BC7BB6}" type="sibTrans" cxnId="{2536B743-9963-4CEA-BC80-426BFB1C1BF3}">
      <dgm:prSet/>
      <dgm:spPr/>
    </dgm:pt>
    <dgm:pt modelId="{2E15DBF1-93C9-4FF6-A75A-AC78E6E99C47}">
      <dgm:prSet phldr="0"/>
      <dgm:spPr/>
      <dgm:t>
        <a:bodyPr/>
        <a:lstStyle/>
        <a:p>
          <a:pPr algn="l"/>
          <a:r>
            <a:rPr lang="en-US" dirty="0">
              <a:latin typeface="Courier New"/>
              <a:cs typeface="Courier New"/>
            </a:rPr>
            <a:t>MAE of each depth:</a:t>
          </a:r>
          <a:endParaRPr lang="en-US" dirty="0"/>
        </a:p>
      </dgm:t>
    </dgm:pt>
    <dgm:pt modelId="{48DBCD0D-FFF5-46E7-8671-2D0E24858C0B}" type="parTrans" cxnId="{82C3EFCB-3223-4D45-BB12-63268D7A2D14}">
      <dgm:prSet/>
      <dgm:spPr/>
    </dgm:pt>
    <dgm:pt modelId="{B712209D-50F0-4C62-91F2-59C379621F61}" type="sibTrans" cxnId="{82C3EFCB-3223-4D45-BB12-63268D7A2D14}">
      <dgm:prSet/>
      <dgm:spPr/>
    </dgm:pt>
    <dgm:pt modelId="{F0B38D74-2E2F-4F93-A8A7-1036CF7F1F89}">
      <dgm:prSet phldr="0"/>
      <dgm:spPr/>
      <dgm:t>
        <a:bodyPr/>
        <a:lstStyle/>
        <a:p>
          <a:pPr algn="l"/>
          <a:r>
            <a:rPr lang="en-US" dirty="0">
              <a:latin typeface="Courier New"/>
              <a:cs typeface="Courier New"/>
            </a:rPr>
            <a:t>[114.84708142617367, 129.74356174870883, 128.37719479866539, 128.46991018785135, 128.24894533571006, 128.76330693815987, 128.47096987979342, 129.46922585584352, 129.0060338680927, 128.9110850587321, 128.7298043786279]</a:t>
          </a:r>
          <a:endParaRPr lang="en-US" dirty="0"/>
        </a:p>
      </dgm:t>
    </dgm:pt>
    <dgm:pt modelId="{1C2CF589-D982-422C-B1D0-AC738149DFFE}" type="parTrans" cxnId="{3AB5D07D-1D07-408B-82AC-BDF08B9547E3}">
      <dgm:prSet/>
      <dgm:spPr/>
    </dgm:pt>
    <dgm:pt modelId="{AE0E653D-1A81-4C3A-96C7-22D450381655}" type="sibTrans" cxnId="{3AB5D07D-1D07-408B-82AC-BDF08B9547E3}">
      <dgm:prSet/>
      <dgm:spPr/>
    </dgm:pt>
    <dgm:pt modelId="{A4B2E7F9-6767-4D22-9A44-0006814F6DD3}" type="pres">
      <dgm:prSet presAssocID="{5F418943-4C27-42A3-A2C2-6A1FF022AA6D}" presName="linear" presStyleCnt="0">
        <dgm:presLayoutVars>
          <dgm:animLvl val="lvl"/>
          <dgm:resizeHandles val="exact"/>
        </dgm:presLayoutVars>
      </dgm:prSet>
      <dgm:spPr/>
    </dgm:pt>
    <dgm:pt modelId="{78C9EBD5-BE33-471A-ACBC-6DB2DD26F79C}" type="pres">
      <dgm:prSet presAssocID="{A8C9A6D9-A5D0-4149-9496-377850C01697}" presName="parentText" presStyleLbl="node1" presStyleIdx="0" presStyleCnt="8">
        <dgm:presLayoutVars>
          <dgm:chMax val="0"/>
          <dgm:bulletEnabled val="1"/>
        </dgm:presLayoutVars>
      </dgm:prSet>
      <dgm:spPr/>
    </dgm:pt>
    <dgm:pt modelId="{B15D6BD8-4A0C-4C0C-9D6D-B04B512E8644}" type="pres">
      <dgm:prSet presAssocID="{EAC7E25D-221C-4C9F-9E88-60D6F2B3C08E}" presName="spacer" presStyleCnt="0"/>
      <dgm:spPr/>
    </dgm:pt>
    <dgm:pt modelId="{7D984370-67C5-4645-9F91-6F1CBA07A0E5}" type="pres">
      <dgm:prSet presAssocID="{F2D82C38-514F-4318-8572-08169533B398}" presName="parentText" presStyleLbl="node1" presStyleIdx="1" presStyleCnt="8">
        <dgm:presLayoutVars>
          <dgm:chMax val="0"/>
          <dgm:bulletEnabled val="1"/>
        </dgm:presLayoutVars>
      </dgm:prSet>
      <dgm:spPr/>
    </dgm:pt>
    <dgm:pt modelId="{E67A50E4-F21A-46EA-B306-71475AFAB01D}" type="pres">
      <dgm:prSet presAssocID="{81CF0F05-A01E-41E8-9A5D-A1AAEF78E2D4}" presName="spacer" presStyleCnt="0"/>
      <dgm:spPr/>
    </dgm:pt>
    <dgm:pt modelId="{579DD9CE-52E2-4029-9474-6D0F6BBCD715}" type="pres">
      <dgm:prSet presAssocID="{28D18E4F-B471-44D4-A597-22FD7AFCFC01}" presName="parentText" presStyleLbl="node1" presStyleIdx="2" presStyleCnt="8">
        <dgm:presLayoutVars>
          <dgm:chMax val="0"/>
          <dgm:bulletEnabled val="1"/>
        </dgm:presLayoutVars>
      </dgm:prSet>
      <dgm:spPr/>
    </dgm:pt>
    <dgm:pt modelId="{B502B2D7-4F64-48B5-A825-E5324AC891B0}" type="pres">
      <dgm:prSet presAssocID="{A2A5643C-48CE-48F5-B115-8DC8863D5FB3}" presName="spacer" presStyleCnt="0"/>
      <dgm:spPr/>
    </dgm:pt>
    <dgm:pt modelId="{5E223D95-12F9-4AA5-B9FD-FB4A580F5750}" type="pres">
      <dgm:prSet presAssocID="{FC73B0DC-278B-4C04-8217-7EA634AE61C3}" presName="parentText" presStyleLbl="node1" presStyleIdx="3" presStyleCnt="8">
        <dgm:presLayoutVars>
          <dgm:chMax val="0"/>
          <dgm:bulletEnabled val="1"/>
        </dgm:presLayoutVars>
      </dgm:prSet>
      <dgm:spPr/>
    </dgm:pt>
    <dgm:pt modelId="{1008EE89-D628-4EE6-85CD-FF0ABCC2A2D4}" type="pres">
      <dgm:prSet presAssocID="{F566B095-A5E6-4E39-B4BB-0F5DAA97C45B}" presName="spacer" presStyleCnt="0"/>
      <dgm:spPr/>
    </dgm:pt>
    <dgm:pt modelId="{EB30C981-5A7A-4A0F-BD95-EC7F7CEE1500}" type="pres">
      <dgm:prSet presAssocID="{2036912C-DA6D-4F5F-A94E-B62C65B4824F}" presName="parentText" presStyleLbl="node1" presStyleIdx="4" presStyleCnt="8">
        <dgm:presLayoutVars>
          <dgm:chMax val="0"/>
          <dgm:bulletEnabled val="1"/>
        </dgm:presLayoutVars>
      </dgm:prSet>
      <dgm:spPr/>
    </dgm:pt>
    <dgm:pt modelId="{C0FEB4EF-B34A-47E3-BDE8-C0084AB7B007}" type="pres">
      <dgm:prSet presAssocID="{B2471262-0555-4BD1-9881-D467E3D2D475}" presName="spacer" presStyleCnt="0"/>
      <dgm:spPr/>
    </dgm:pt>
    <dgm:pt modelId="{EB9408F5-5AB5-4A5D-B680-B088F108AB08}" type="pres">
      <dgm:prSet presAssocID="{582BCDDE-F98A-487B-BE35-59C8683DBE6B}" presName="parentText" presStyleLbl="node1" presStyleIdx="5" presStyleCnt="8">
        <dgm:presLayoutVars>
          <dgm:chMax val="0"/>
          <dgm:bulletEnabled val="1"/>
        </dgm:presLayoutVars>
      </dgm:prSet>
      <dgm:spPr/>
    </dgm:pt>
    <dgm:pt modelId="{059CB88A-FAE6-4F8D-8F13-664660775E49}" type="pres">
      <dgm:prSet presAssocID="{B6DB1A3B-5D65-47B3-9D9D-0B7886BC7BB6}" presName="spacer" presStyleCnt="0"/>
      <dgm:spPr/>
    </dgm:pt>
    <dgm:pt modelId="{835850B8-0A39-4463-BBC2-13CE87C9E7C1}" type="pres">
      <dgm:prSet presAssocID="{2E15DBF1-93C9-4FF6-A75A-AC78E6E99C47}" presName="parentText" presStyleLbl="node1" presStyleIdx="6" presStyleCnt="8">
        <dgm:presLayoutVars>
          <dgm:chMax val="0"/>
          <dgm:bulletEnabled val="1"/>
        </dgm:presLayoutVars>
      </dgm:prSet>
      <dgm:spPr/>
    </dgm:pt>
    <dgm:pt modelId="{DB636F8F-6DD8-4A06-92CD-47E6F9ACC04A}" type="pres">
      <dgm:prSet presAssocID="{B712209D-50F0-4C62-91F2-59C379621F61}" presName="spacer" presStyleCnt="0"/>
      <dgm:spPr/>
    </dgm:pt>
    <dgm:pt modelId="{E0F29639-1B53-4E9A-A2CD-EC8D8B427CB6}" type="pres">
      <dgm:prSet presAssocID="{F0B38D74-2E2F-4F93-A8A7-1036CF7F1F89}" presName="parentText" presStyleLbl="node1" presStyleIdx="7" presStyleCnt="8">
        <dgm:presLayoutVars>
          <dgm:chMax val="0"/>
          <dgm:bulletEnabled val="1"/>
        </dgm:presLayoutVars>
      </dgm:prSet>
      <dgm:spPr/>
    </dgm:pt>
  </dgm:ptLst>
  <dgm:cxnLst>
    <dgm:cxn modelId="{8F231021-DCAC-408D-88EA-7542C3B52041}" type="presOf" srcId="{A8C9A6D9-A5D0-4149-9496-377850C01697}" destId="{78C9EBD5-BE33-471A-ACBC-6DB2DD26F79C}" srcOrd="0" destOrd="0" presId="urn:microsoft.com/office/officeart/2005/8/layout/vList2"/>
    <dgm:cxn modelId="{20FB4425-7A98-4C88-A07F-BD8A8B9FC726}" srcId="{5F418943-4C27-42A3-A2C2-6A1FF022AA6D}" destId="{2036912C-DA6D-4F5F-A94E-B62C65B4824F}" srcOrd="4" destOrd="0" parTransId="{F9AAD652-27D0-4DBA-B5F7-82FE6C27E3DB}" sibTransId="{B2471262-0555-4BD1-9881-D467E3D2D475}"/>
    <dgm:cxn modelId="{CAD13A29-8919-457D-8D6A-7CE091371D6F}" srcId="{5F418943-4C27-42A3-A2C2-6A1FF022AA6D}" destId="{F2D82C38-514F-4318-8572-08169533B398}" srcOrd="1" destOrd="0" parTransId="{53956A7F-94F2-49A6-9207-676D49E52689}" sibTransId="{81CF0F05-A01E-41E8-9A5D-A1AAEF78E2D4}"/>
    <dgm:cxn modelId="{CD2FBA2A-30A4-4A35-8897-B86402ED9302}" type="presOf" srcId="{582BCDDE-F98A-487B-BE35-59C8683DBE6B}" destId="{EB9408F5-5AB5-4A5D-B680-B088F108AB08}" srcOrd="0" destOrd="0" presId="urn:microsoft.com/office/officeart/2005/8/layout/vList2"/>
    <dgm:cxn modelId="{DCFFCA60-7BA9-4CE8-9E0E-178D6CA4C996}" type="presOf" srcId="{FC73B0DC-278B-4C04-8217-7EA634AE61C3}" destId="{5E223D95-12F9-4AA5-B9FD-FB4A580F5750}" srcOrd="0" destOrd="0" presId="urn:microsoft.com/office/officeart/2005/8/layout/vList2"/>
    <dgm:cxn modelId="{2536B743-9963-4CEA-BC80-426BFB1C1BF3}" srcId="{5F418943-4C27-42A3-A2C2-6A1FF022AA6D}" destId="{582BCDDE-F98A-487B-BE35-59C8683DBE6B}" srcOrd="5" destOrd="0" parTransId="{A5955DC0-A658-4C54-9600-F94352B2601F}" sibTransId="{B6DB1A3B-5D65-47B3-9D9D-0B7886BC7BB6}"/>
    <dgm:cxn modelId="{6F731057-5442-4A6F-9320-89EF7BD69BF8}" srcId="{5F418943-4C27-42A3-A2C2-6A1FF022AA6D}" destId="{28D18E4F-B471-44D4-A597-22FD7AFCFC01}" srcOrd="2" destOrd="0" parTransId="{47928FF7-0B14-4852-A6E4-04547B844CE7}" sibTransId="{A2A5643C-48CE-48F5-B115-8DC8863D5FB3}"/>
    <dgm:cxn modelId="{3AB5D07D-1D07-408B-82AC-BDF08B9547E3}" srcId="{5F418943-4C27-42A3-A2C2-6A1FF022AA6D}" destId="{F0B38D74-2E2F-4F93-A8A7-1036CF7F1F89}" srcOrd="7" destOrd="0" parTransId="{1C2CF589-D982-422C-B1D0-AC738149DFFE}" sibTransId="{AE0E653D-1A81-4C3A-96C7-22D450381655}"/>
    <dgm:cxn modelId="{E153F699-92A9-4053-9862-5BEE5B05249F}" srcId="{5F418943-4C27-42A3-A2C2-6A1FF022AA6D}" destId="{FC73B0DC-278B-4C04-8217-7EA634AE61C3}" srcOrd="3" destOrd="0" parTransId="{9FA6664E-44BD-463D-B8AC-F79B62056441}" sibTransId="{F566B095-A5E6-4E39-B4BB-0F5DAA97C45B}"/>
    <dgm:cxn modelId="{4AB5F1AB-A224-406E-B5E0-C5528FA0EABF}" type="presOf" srcId="{5F418943-4C27-42A3-A2C2-6A1FF022AA6D}" destId="{A4B2E7F9-6767-4D22-9A44-0006814F6DD3}" srcOrd="0" destOrd="0" presId="urn:microsoft.com/office/officeart/2005/8/layout/vList2"/>
    <dgm:cxn modelId="{8A2AB5CB-A027-4C64-ACB4-7C5272FDBF40}" type="presOf" srcId="{F2D82C38-514F-4318-8572-08169533B398}" destId="{7D984370-67C5-4645-9F91-6F1CBA07A0E5}" srcOrd="0" destOrd="0" presId="urn:microsoft.com/office/officeart/2005/8/layout/vList2"/>
    <dgm:cxn modelId="{82C3EFCB-3223-4D45-BB12-63268D7A2D14}" srcId="{5F418943-4C27-42A3-A2C2-6A1FF022AA6D}" destId="{2E15DBF1-93C9-4FF6-A75A-AC78E6E99C47}" srcOrd="6" destOrd="0" parTransId="{48DBCD0D-FFF5-46E7-8671-2D0E24858C0B}" sibTransId="{B712209D-50F0-4C62-91F2-59C379621F61}"/>
    <dgm:cxn modelId="{7AD3CFDF-F11F-489E-BF63-FBA923D82F2E}" srcId="{5F418943-4C27-42A3-A2C2-6A1FF022AA6D}" destId="{A8C9A6D9-A5D0-4149-9496-377850C01697}" srcOrd="0" destOrd="0" parTransId="{059C8659-FA64-4DDD-9D58-62BBA5C21235}" sibTransId="{EAC7E25D-221C-4C9F-9E88-60D6F2B3C08E}"/>
    <dgm:cxn modelId="{7803C1E4-20C6-4124-8F07-BC6F865B3683}" type="presOf" srcId="{28D18E4F-B471-44D4-A597-22FD7AFCFC01}" destId="{579DD9CE-52E2-4029-9474-6D0F6BBCD715}" srcOrd="0" destOrd="0" presId="urn:microsoft.com/office/officeart/2005/8/layout/vList2"/>
    <dgm:cxn modelId="{C779F6E7-607A-443A-BC47-E54F4B1419B4}" type="presOf" srcId="{F0B38D74-2E2F-4F93-A8A7-1036CF7F1F89}" destId="{E0F29639-1B53-4E9A-A2CD-EC8D8B427CB6}" srcOrd="0" destOrd="0" presId="urn:microsoft.com/office/officeart/2005/8/layout/vList2"/>
    <dgm:cxn modelId="{AA3C65F8-C4D4-4CFA-B898-254A6653E8F7}" type="presOf" srcId="{2036912C-DA6D-4F5F-A94E-B62C65B4824F}" destId="{EB30C981-5A7A-4A0F-BD95-EC7F7CEE1500}" srcOrd="0" destOrd="0" presId="urn:microsoft.com/office/officeart/2005/8/layout/vList2"/>
    <dgm:cxn modelId="{BDC71BFC-E28C-4ADE-B3F2-3A0D193B5B93}" type="presOf" srcId="{2E15DBF1-93C9-4FF6-A75A-AC78E6E99C47}" destId="{835850B8-0A39-4463-BBC2-13CE87C9E7C1}" srcOrd="0" destOrd="0" presId="urn:microsoft.com/office/officeart/2005/8/layout/vList2"/>
    <dgm:cxn modelId="{12185804-FDF1-4496-8145-D83C43EF5DF8}" type="presParOf" srcId="{A4B2E7F9-6767-4D22-9A44-0006814F6DD3}" destId="{78C9EBD5-BE33-471A-ACBC-6DB2DD26F79C}" srcOrd="0" destOrd="0" presId="urn:microsoft.com/office/officeart/2005/8/layout/vList2"/>
    <dgm:cxn modelId="{1DD2786D-6D38-48B6-A1DB-A8F68D5D3AC9}" type="presParOf" srcId="{A4B2E7F9-6767-4D22-9A44-0006814F6DD3}" destId="{B15D6BD8-4A0C-4C0C-9D6D-B04B512E8644}" srcOrd="1" destOrd="0" presId="urn:microsoft.com/office/officeart/2005/8/layout/vList2"/>
    <dgm:cxn modelId="{B6FAD813-2F21-42AF-8758-E33B3E42F836}" type="presParOf" srcId="{A4B2E7F9-6767-4D22-9A44-0006814F6DD3}" destId="{7D984370-67C5-4645-9F91-6F1CBA07A0E5}" srcOrd="2" destOrd="0" presId="urn:microsoft.com/office/officeart/2005/8/layout/vList2"/>
    <dgm:cxn modelId="{892F9DFA-CD1B-45AA-A6A6-DC330CD62C8C}" type="presParOf" srcId="{A4B2E7F9-6767-4D22-9A44-0006814F6DD3}" destId="{E67A50E4-F21A-46EA-B306-71475AFAB01D}" srcOrd="3" destOrd="0" presId="urn:microsoft.com/office/officeart/2005/8/layout/vList2"/>
    <dgm:cxn modelId="{3C83F1A3-2082-4B53-BDEB-AA2338C547F3}" type="presParOf" srcId="{A4B2E7F9-6767-4D22-9A44-0006814F6DD3}" destId="{579DD9CE-52E2-4029-9474-6D0F6BBCD715}" srcOrd="4" destOrd="0" presId="urn:microsoft.com/office/officeart/2005/8/layout/vList2"/>
    <dgm:cxn modelId="{481EC156-5ACF-46D4-8379-56E49084D311}" type="presParOf" srcId="{A4B2E7F9-6767-4D22-9A44-0006814F6DD3}" destId="{B502B2D7-4F64-48B5-A825-E5324AC891B0}" srcOrd="5" destOrd="0" presId="urn:microsoft.com/office/officeart/2005/8/layout/vList2"/>
    <dgm:cxn modelId="{86D7DE58-07A3-463A-92AB-E9B52E383DB1}" type="presParOf" srcId="{A4B2E7F9-6767-4D22-9A44-0006814F6DD3}" destId="{5E223D95-12F9-4AA5-B9FD-FB4A580F5750}" srcOrd="6" destOrd="0" presId="urn:microsoft.com/office/officeart/2005/8/layout/vList2"/>
    <dgm:cxn modelId="{9F21D85B-3D02-4A5B-85DE-0D4A714B65AC}" type="presParOf" srcId="{A4B2E7F9-6767-4D22-9A44-0006814F6DD3}" destId="{1008EE89-D628-4EE6-85CD-FF0ABCC2A2D4}" srcOrd="7" destOrd="0" presId="urn:microsoft.com/office/officeart/2005/8/layout/vList2"/>
    <dgm:cxn modelId="{0A589367-8241-4E10-B9F6-3172F2C83779}" type="presParOf" srcId="{A4B2E7F9-6767-4D22-9A44-0006814F6DD3}" destId="{EB30C981-5A7A-4A0F-BD95-EC7F7CEE1500}" srcOrd="8" destOrd="0" presId="urn:microsoft.com/office/officeart/2005/8/layout/vList2"/>
    <dgm:cxn modelId="{C12119CD-58B2-4B63-A74A-B0969398D3B7}" type="presParOf" srcId="{A4B2E7F9-6767-4D22-9A44-0006814F6DD3}" destId="{C0FEB4EF-B34A-47E3-BDE8-C0084AB7B007}" srcOrd="9" destOrd="0" presId="urn:microsoft.com/office/officeart/2005/8/layout/vList2"/>
    <dgm:cxn modelId="{8D616801-20F6-4B24-98DE-DA749740E3BF}" type="presParOf" srcId="{A4B2E7F9-6767-4D22-9A44-0006814F6DD3}" destId="{EB9408F5-5AB5-4A5D-B680-B088F108AB08}" srcOrd="10" destOrd="0" presId="urn:microsoft.com/office/officeart/2005/8/layout/vList2"/>
    <dgm:cxn modelId="{6D59F414-556D-4B8D-9A22-2D206D843D11}" type="presParOf" srcId="{A4B2E7F9-6767-4D22-9A44-0006814F6DD3}" destId="{059CB88A-FAE6-4F8D-8F13-664660775E49}" srcOrd="11" destOrd="0" presId="urn:microsoft.com/office/officeart/2005/8/layout/vList2"/>
    <dgm:cxn modelId="{E5E085DC-8906-4C07-83F1-10DC74547713}" type="presParOf" srcId="{A4B2E7F9-6767-4D22-9A44-0006814F6DD3}" destId="{835850B8-0A39-4463-BBC2-13CE87C9E7C1}" srcOrd="12" destOrd="0" presId="urn:microsoft.com/office/officeart/2005/8/layout/vList2"/>
    <dgm:cxn modelId="{91863248-7C34-48B0-94CA-BD8BF4F78B86}" type="presParOf" srcId="{A4B2E7F9-6767-4D22-9A44-0006814F6DD3}" destId="{DB636F8F-6DD8-4A06-92CD-47E6F9ACC04A}" srcOrd="13" destOrd="0" presId="urn:microsoft.com/office/officeart/2005/8/layout/vList2"/>
    <dgm:cxn modelId="{51DFDBB2-6A2B-45D6-BACA-D38EAA77FB42}" type="presParOf" srcId="{A4B2E7F9-6767-4D22-9A44-0006814F6DD3}" destId="{E0F29639-1B53-4E9A-A2CD-EC8D8B427CB6}"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96231218-E917-41A2-8C63-1CD199985410}">
      <dgm:prSet phldr="0"/>
      <dgm:spPr/>
      <dgm:t>
        <a:bodyPr/>
        <a:lstStyle/>
        <a:p>
          <a:pPr algn="l" rtl="0"/>
          <a:r>
            <a:rPr lang="en-US" dirty="0">
              <a:latin typeface="Courier New"/>
              <a:cs typeface="Courier New"/>
            </a:rPr>
            <a:t># we have applied random forest</a:t>
          </a:r>
        </a:p>
      </dgm:t>
    </dgm:pt>
    <dgm:pt modelId="{F033F450-D276-406F-8D98-F82DA078848C}" type="parTrans" cxnId="{6EA56ECF-37A9-4CCE-8679-7B1D8AAD88EE}">
      <dgm:prSet/>
      <dgm:spPr/>
    </dgm:pt>
    <dgm:pt modelId="{7ACAF772-FE16-4BB9-929F-B393F4CAB458}" type="sibTrans" cxnId="{6EA56ECF-37A9-4CCE-8679-7B1D8AAD88EE}">
      <dgm:prSet/>
      <dgm:spPr/>
    </dgm:pt>
    <dgm:pt modelId="{3F18B945-5FA9-495A-B03E-5D0220248DC2}">
      <dgm:prSet phldr="0"/>
      <dgm:spPr/>
      <dgm:t>
        <a:bodyPr/>
        <a:lstStyle/>
        <a:p>
          <a:pPr algn="l"/>
          <a:r>
            <a:rPr lang="en-US" dirty="0">
              <a:latin typeface="Courier New"/>
              <a:cs typeface="Courier New"/>
            </a:rPr>
            <a:t>from sklearn.ensemble import RandomForestRegressor</a:t>
          </a:r>
          <a:endParaRPr lang="en-US" dirty="0"/>
        </a:p>
      </dgm:t>
    </dgm:pt>
    <dgm:pt modelId="{187D2104-538B-4520-A997-ADB120597DE9}" type="parTrans" cxnId="{BE152268-9D2E-43D3-A32D-13A3A1319553}">
      <dgm:prSet/>
      <dgm:spPr/>
    </dgm:pt>
    <dgm:pt modelId="{A44FCF5E-78D7-4DE0-9403-842921B60036}" type="sibTrans" cxnId="{BE152268-9D2E-43D3-A32D-13A3A1319553}">
      <dgm:prSet/>
      <dgm:spPr/>
    </dgm:pt>
    <dgm:pt modelId="{28793C5D-52CE-436F-9E18-9A9DD660F87C}">
      <dgm:prSet phldr="0"/>
      <dgm:spPr/>
      <dgm:t>
        <a:bodyPr/>
        <a:lstStyle/>
        <a:p>
          <a:pPr algn="l"/>
          <a:r>
            <a:rPr lang="en-US" dirty="0">
              <a:latin typeface="Courier New"/>
              <a:cs typeface="Courier New"/>
            </a:rPr>
            <a:t>estimator = [250 , 300, 400 , 500 , 750 , 1000 ]</a:t>
          </a:r>
          <a:endParaRPr lang="en-US" dirty="0"/>
        </a:p>
      </dgm:t>
    </dgm:pt>
    <dgm:pt modelId="{48D6EFCA-EA16-4665-85FE-C4E0A8723B24}" type="parTrans" cxnId="{BAE4D2CD-3AE4-4C65-B04D-B273ACA6AB45}">
      <dgm:prSet/>
      <dgm:spPr/>
    </dgm:pt>
    <dgm:pt modelId="{7164CAA4-DBDD-497A-816D-69FE486791CA}" type="sibTrans" cxnId="{BAE4D2CD-3AE4-4C65-B04D-B273ACA6AB45}">
      <dgm:prSet/>
      <dgm:spPr/>
    </dgm:pt>
    <dgm:pt modelId="{E09F33F7-14DA-41F7-9145-EB26612ABE92}">
      <dgm:prSet phldr="0"/>
      <dgm:spPr/>
      <dgm:t>
        <a:bodyPr/>
        <a:lstStyle/>
        <a:p>
          <a:pPr algn="l"/>
          <a:r>
            <a:rPr lang="en-US" dirty="0">
              <a:latin typeface="Courier New"/>
              <a:cs typeface="Courier New"/>
            </a:rPr>
            <a:t>result2=list()</a:t>
          </a:r>
          <a:endParaRPr lang="en-US" dirty="0"/>
        </a:p>
      </dgm:t>
    </dgm:pt>
    <dgm:pt modelId="{2E8CD2B2-9EC3-4FF7-964F-ACCAE24B76B4}" type="parTrans" cxnId="{C7A43D5D-C606-444A-8456-F3CB844AE1A4}">
      <dgm:prSet/>
      <dgm:spPr/>
    </dgm:pt>
    <dgm:pt modelId="{F154B2B8-CB9D-4C33-A0FB-5CF363CD8549}" type="sibTrans" cxnId="{C7A43D5D-C606-444A-8456-F3CB844AE1A4}">
      <dgm:prSet/>
      <dgm:spPr/>
    </dgm:pt>
    <dgm:pt modelId="{32DDA00D-3C54-48EF-A3BF-066A14F6F3E1}">
      <dgm:prSet phldr="0"/>
      <dgm:spPr/>
      <dgm:t>
        <a:bodyPr/>
        <a:lstStyle/>
        <a:p>
          <a:pPr algn="l"/>
          <a:r>
            <a:rPr lang="en-US" dirty="0">
              <a:latin typeface="Courier New"/>
              <a:cs typeface="Courier New"/>
            </a:rPr>
            <a:t>for est in estimator:</a:t>
          </a:r>
          <a:endParaRPr lang="en-US" dirty="0"/>
        </a:p>
      </dgm:t>
    </dgm:pt>
    <dgm:pt modelId="{9718D32F-4C7A-4E96-A1E4-0A39CA91FD3D}" type="parTrans" cxnId="{B75EFB37-5B28-4DD9-A271-23FB1775D7B0}">
      <dgm:prSet/>
      <dgm:spPr/>
    </dgm:pt>
    <dgm:pt modelId="{9761330E-B4A6-426A-A214-D368A9C8B27C}" type="sibTrans" cxnId="{B75EFB37-5B28-4DD9-A271-23FB1775D7B0}">
      <dgm:prSet/>
      <dgm:spPr/>
    </dgm:pt>
    <dgm:pt modelId="{C70BE55B-5D65-46E0-95CB-CC3C61886677}">
      <dgm:prSet phldr="0"/>
      <dgm:spPr/>
      <dgm:t>
        <a:bodyPr/>
        <a:lstStyle/>
        <a:p>
          <a:pPr algn="l"/>
          <a:r>
            <a:rPr lang="en-US" dirty="0">
              <a:latin typeface="Courier New"/>
              <a:cs typeface="Courier New"/>
            </a:rPr>
            <a:t>scores = -1 * </a:t>
          </a:r>
          <a:r>
            <a:rPr lang="en-US" dirty="0" err="1">
              <a:latin typeface="Courier New"/>
              <a:cs typeface="Courier New"/>
            </a:rPr>
            <a:t>cross_val_score</a:t>
          </a:r>
          <a:r>
            <a:rPr lang="en-US" dirty="0">
              <a:latin typeface="Courier New"/>
              <a:cs typeface="Courier New"/>
            </a:rPr>
            <a:t>(</a:t>
          </a:r>
          <a:r>
            <a:rPr lang="en-US" dirty="0" err="1">
              <a:latin typeface="Courier New"/>
              <a:cs typeface="Courier New"/>
            </a:rPr>
            <a:t>RandomForestRegressor</a:t>
          </a:r>
          <a:r>
            <a:rPr lang="en-US" dirty="0">
              <a:latin typeface="Courier New"/>
              <a:cs typeface="Courier New"/>
            </a:rPr>
            <a:t>(</a:t>
          </a:r>
          <a:r>
            <a:rPr lang="en-US" dirty="0" err="1">
              <a:latin typeface="Courier New"/>
              <a:cs typeface="Courier New"/>
            </a:rPr>
            <a:t>n_estimators</a:t>
          </a:r>
          <a:r>
            <a:rPr lang="en-US" dirty="0">
              <a:latin typeface="Courier New"/>
              <a:cs typeface="Courier New"/>
            </a:rPr>
            <a:t>=</a:t>
          </a:r>
          <a:r>
            <a:rPr lang="en-US" dirty="0" err="1">
              <a:latin typeface="Courier New"/>
              <a:cs typeface="Courier New"/>
            </a:rPr>
            <a:t>est,random_state</a:t>
          </a:r>
          <a:r>
            <a:rPr lang="en-US" dirty="0">
              <a:latin typeface="Courier New"/>
              <a:cs typeface="Courier New"/>
            </a:rPr>
            <a:t>=1), X, y, cv=10, scoring='</a:t>
          </a:r>
          <a:r>
            <a:rPr lang="en-US" dirty="0" err="1">
              <a:latin typeface="Courier New"/>
              <a:cs typeface="Courier New"/>
            </a:rPr>
            <a:t>neg_mean_absolute_error</a:t>
          </a:r>
          <a:r>
            <a:rPr lang="en-US" dirty="0">
              <a:latin typeface="Courier New"/>
              <a:cs typeface="Courier New"/>
            </a:rPr>
            <a:t>')</a:t>
          </a:r>
          <a:endParaRPr lang="en-US" dirty="0"/>
        </a:p>
      </dgm:t>
    </dgm:pt>
    <dgm:pt modelId="{A9EB0CCB-B68B-42E2-8293-786AF3C7ED0B}" type="parTrans" cxnId="{6EF9C5A7-445C-43EB-906C-4627D4B09B9F}">
      <dgm:prSet/>
      <dgm:spPr/>
    </dgm:pt>
    <dgm:pt modelId="{BB8429D7-FFD7-4C13-9138-0D54DCA88147}" type="sibTrans" cxnId="{6EF9C5A7-445C-43EB-906C-4627D4B09B9F}">
      <dgm:prSet/>
      <dgm:spPr/>
    </dgm:pt>
    <dgm:pt modelId="{5CEC9E42-7B6C-49F5-A13D-9B870EBD8E8F}">
      <dgm:prSet phldr="0"/>
      <dgm:spPr/>
      <dgm:t>
        <a:bodyPr/>
        <a:lstStyle/>
        <a:p>
          <a:pPr algn="l"/>
          <a:r>
            <a:rPr lang="en-US" dirty="0">
              <a:latin typeface="Courier New"/>
              <a:cs typeface="Courier New"/>
            </a:rPr>
            <a:t>result2.append(scores.mean())</a:t>
          </a:r>
          <a:endParaRPr lang="en-US" dirty="0"/>
        </a:p>
      </dgm:t>
    </dgm:pt>
    <dgm:pt modelId="{E0A59621-74DB-4EBD-9560-61CEBDBD3CE1}" type="parTrans" cxnId="{9C39280D-6EFA-417F-B523-0F557062B8E4}">
      <dgm:prSet/>
      <dgm:spPr/>
    </dgm:pt>
    <dgm:pt modelId="{E1F3A29C-C203-4B20-BCE7-FD82AD00A8EE}" type="sibTrans" cxnId="{9C39280D-6EFA-417F-B523-0F557062B8E4}">
      <dgm:prSet/>
      <dgm:spPr/>
    </dgm:pt>
    <dgm:pt modelId="{1281C850-CF00-475F-B49E-ECFC7B2BC0E0}">
      <dgm:prSet phldr="0"/>
      <dgm:spPr/>
      <dgm:t>
        <a:bodyPr/>
        <a:lstStyle/>
        <a:p>
          <a:pPr algn="l"/>
          <a:r>
            <a:rPr lang="en-US" dirty="0">
              <a:latin typeface="Courier New"/>
              <a:cs typeface="Courier New"/>
            </a:rPr>
            <a:t>print(result2)</a:t>
          </a:r>
          <a:endParaRPr lang="en-US" dirty="0"/>
        </a:p>
      </dgm:t>
    </dgm:pt>
    <dgm:pt modelId="{41C98CF4-6885-4DFA-9E1E-EE11837B1157}" type="parTrans" cxnId="{071FDD81-CF8C-48F5-8EFF-C7E508F679CD}">
      <dgm:prSet/>
      <dgm:spPr/>
    </dgm:pt>
    <dgm:pt modelId="{3EAEBF40-E374-487E-B452-0C6C61398412}" type="sibTrans" cxnId="{071FDD81-CF8C-48F5-8EFF-C7E508F679CD}">
      <dgm:prSet/>
      <dgm:spPr/>
    </dgm:pt>
    <dgm:pt modelId="{A4B2E7F9-6767-4D22-9A44-0006814F6DD3}" type="pres">
      <dgm:prSet presAssocID="{5F418943-4C27-42A3-A2C2-6A1FF022AA6D}" presName="linear" presStyleCnt="0">
        <dgm:presLayoutVars>
          <dgm:animLvl val="lvl"/>
          <dgm:resizeHandles val="exact"/>
        </dgm:presLayoutVars>
      </dgm:prSet>
      <dgm:spPr/>
    </dgm:pt>
    <dgm:pt modelId="{D9448D63-4A7F-4605-A20C-E38A68C4C607}" type="pres">
      <dgm:prSet presAssocID="{96231218-E917-41A2-8C63-1CD199985410}" presName="parentText" presStyleLbl="node1" presStyleIdx="0" presStyleCnt="8">
        <dgm:presLayoutVars>
          <dgm:chMax val="0"/>
          <dgm:bulletEnabled val="1"/>
        </dgm:presLayoutVars>
      </dgm:prSet>
      <dgm:spPr/>
    </dgm:pt>
    <dgm:pt modelId="{DDF7AB1D-9ABB-4FFE-98D0-76AC36B59F54}" type="pres">
      <dgm:prSet presAssocID="{7ACAF772-FE16-4BB9-929F-B393F4CAB458}" presName="spacer" presStyleCnt="0"/>
      <dgm:spPr/>
    </dgm:pt>
    <dgm:pt modelId="{6BC6311B-763A-4B38-8FB6-0D37A5620FFF}" type="pres">
      <dgm:prSet presAssocID="{3F18B945-5FA9-495A-B03E-5D0220248DC2}" presName="parentText" presStyleLbl="node1" presStyleIdx="1" presStyleCnt="8">
        <dgm:presLayoutVars>
          <dgm:chMax val="0"/>
          <dgm:bulletEnabled val="1"/>
        </dgm:presLayoutVars>
      </dgm:prSet>
      <dgm:spPr/>
    </dgm:pt>
    <dgm:pt modelId="{FE28C3C7-D3A1-4799-942E-C3F071878D3E}" type="pres">
      <dgm:prSet presAssocID="{A44FCF5E-78D7-4DE0-9403-842921B60036}" presName="spacer" presStyleCnt="0"/>
      <dgm:spPr/>
    </dgm:pt>
    <dgm:pt modelId="{CC85CDCE-1123-40FF-B7AA-8205BF6636DB}" type="pres">
      <dgm:prSet presAssocID="{28793C5D-52CE-436F-9E18-9A9DD660F87C}" presName="parentText" presStyleLbl="node1" presStyleIdx="2" presStyleCnt="8">
        <dgm:presLayoutVars>
          <dgm:chMax val="0"/>
          <dgm:bulletEnabled val="1"/>
        </dgm:presLayoutVars>
      </dgm:prSet>
      <dgm:spPr/>
    </dgm:pt>
    <dgm:pt modelId="{14E05C59-5D8F-4DDE-ACF8-AF57EC0360E3}" type="pres">
      <dgm:prSet presAssocID="{7164CAA4-DBDD-497A-816D-69FE486791CA}" presName="spacer" presStyleCnt="0"/>
      <dgm:spPr/>
    </dgm:pt>
    <dgm:pt modelId="{E190227C-102F-4848-AF46-0C81AC9D1650}" type="pres">
      <dgm:prSet presAssocID="{E09F33F7-14DA-41F7-9145-EB26612ABE92}" presName="parentText" presStyleLbl="node1" presStyleIdx="3" presStyleCnt="8">
        <dgm:presLayoutVars>
          <dgm:chMax val="0"/>
          <dgm:bulletEnabled val="1"/>
        </dgm:presLayoutVars>
      </dgm:prSet>
      <dgm:spPr/>
    </dgm:pt>
    <dgm:pt modelId="{5D850E35-0E6E-4C13-BD8B-7DFBF37E33FE}" type="pres">
      <dgm:prSet presAssocID="{F154B2B8-CB9D-4C33-A0FB-5CF363CD8549}" presName="spacer" presStyleCnt="0"/>
      <dgm:spPr/>
    </dgm:pt>
    <dgm:pt modelId="{AF4E5229-A7B0-4A3C-9E7F-27FB46D622E5}" type="pres">
      <dgm:prSet presAssocID="{32DDA00D-3C54-48EF-A3BF-066A14F6F3E1}" presName="parentText" presStyleLbl="node1" presStyleIdx="4" presStyleCnt="8">
        <dgm:presLayoutVars>
          <dgm:chMax val="0"/>
          <dgm:bulletEnabled val="1"/>
        </dgm:presLayoutVars>
      </dgm:prSet>
      <dgm:spPr/>
    </dgm:pt>
    <dgm:pt modelId="{3CF0CB25-6C82-4E1E-9223-FA0A5B5F4519}" type="pres">
      <dgm:prSet presAssocID="{9761330E-B4A6-426A-A214-D368A9C8B27C}" presName="spacer" presStyleCnt="0"/>
      <dgm:spPr/>
    </dgm:pt>
    <dgm:pt modelId="{F55AA241-9FD6-4390-8289-34C6CAAADFB6}" type="pres">
      <dgm:prSet presAssocID="{C70BE55B-5D65-46E0-95CB-CC3C61886677}" presName="parentText" presStyleLbl="node1" presStyleIdx="5" presStyleCnt="8">
        <dgm:presLayoutVars>
          <dgm:chMax val="0"/>
          <dgm:bulletEnabled val="1"/>
        </dgm:presLayoutVars>
      </dgm:prSet>
      <dgm:spPr/>
    </dgm:pt>
    <dgm:pt modelId="{92AD49B3-7F21-4748-B538-F0A50FDE5C1A}" type="pres">
      <dgm:prSet presAssocID="{BB8429D7-FFD7-4C13-9138-0D54DCA88147}" presName="spacer" presStyleCnt="0"/>
      <dgm:spPr/>
    </dgm:pt>
    <dgm:pt modelId="{2FA5A354-B7B7-4C57-8028-B04AEC584677}" type="pres">
      <dgm:prSet presAssocID="{5CEC9E42-7B6C-49F5-A13D-9B870EBD8E8F}" presName="parentText" presStyleLbl="node1" presStyleIdx="6" presStyleCnt="8">
        <dgm:presLayoutVars>
          <dgm:chMax val="0"/>
          <dgm:bulletEnabled val="1"/>
        </dgm:presLayoutVars>
      </dgm:prSet>
      <dgm:spPr/>
    </dgm:pt>
    <dgm:pt modelId="{DA2FED73-93F9-4BD8-87EC-FA2554EA30A5}" type="pres">
      <dgm:prSet presAssocID="{E1F3A29C-C203-4B20-BCE7-FD82AD00A8EE}" presName="spacer" presStyleCnt="0"/>
      <dgm:spPr/>
    </dgm:pt>
    <dgm:pt modelId="{1211D8D6-1B11-468C-B7B8-5CFB6CD52183}" type="pres">
      <dgm:prSet presAssocID="{1281C850-CF00-475F-B49E-ECFC7B2BC0E0}" presName="parentText" presStyleLbl="node1" presStyleIdx="7" presStyleCnt="8">
        <dgm:presLayoutVars>
          <dgm:chMax val="0"/>
          <dgm:bulletEnabled val="1"/>
        </dgm:presLayoutVars>
      </dgm:prSet>
      <dgm:spPr/>
    </dgm:pt>
  </dgm:ptLst>
  <dgm:cxnLst>
    <dgm:cxn modelId="{BF41DF00-36B4-4E36-8027-433E5562B748}" type="presOf" srcId="{C70BE55B-5D65-46E0-95CB-CC3C61886677}" destId="{F55AA241-9FD6-4390-8289-34C6CAAADFB6}" srcOrd="0" destOrd="0" presId="urn:microsoft.com/office/officeart/2005/8/layout/vList2"/>
    <dgm:cxn modelId="{00812505-6D9C-4641-B5DB-399AC966050F}" type="presOf" srcId="{5CEC9E42-7B6C-49F5-A13D-9B870EBD8E8F}" destId="{2FA5A354-B7B7-4C57-8028-B04AEC584677}" srcOrd="0" destOrd="0" presId="urn:microsoft.com/office/officeart/2005/8/layout/vList2"/>
    <dgm:cxn modelId="{047E3F08-D427-4660-9F68-10FBFAF41CAE}" type="presOf" srcId="{1281C850-CF00-475F-B49E-ECFC7B2BC0E0}" destId="{1211D8D6-1B11-468C-B7B8-5CFB6CD52183}" srcOrd="0" destOrd="0" presId="urn:microsoft.com/office/officeart/2005/8/layout/vList2"/>
    <dgm:cxn modelId="{9C39280D-6EFA-417F-B523-0F557062B8E4}" srcId="{5F418943-4C27-42A3-A2C2-6A1FF022AA6D}" destId="{5CEC9E42-7B6C-49F5-A13D-9B870EBD8E8F}" srcOrd="6" destOrd="0" parTransId="{E0A59621-74DB-4EBD-9560-61CEBDBD3CE1}" sibTransId="{E1F3A29C-C203-4B20-BCE7-FD82AD00A8EE}"/>
    <dgm:cxn modelId="{B75EFB37-5B28-4DD9-A271-23FB1775D7B0}" srcId="{5F418943-4C27-42A3-A2C2-6A1FF022AA6D}" destId="{32DDA00D-3C54-48EF-A3BF-066A14F6F3E1}" srcOrd="4" destOrd="0" parTransId="{9718D32F-4C7A-4E96-A1E4-0A39CA91FD3D}" sibTransId="{9761330E-B4A6-426A-A214-D368A9C8B27C}"/>
    <dgm:cxn modelId="{C7A43D5D-C606-444A-8456-F3CB844AE1A4}" srcId="{5F418943-4C27-42A3-A2C2-6A1FF022AA6D}" destId="{E09F33F7-14DA-41F7-9145-EB26612ABE92}" srcOrd="3" destOrd="0" parTransId="{2E8CD2B2-9EC3-4FF7-964F-ACCAE24B76B4}" sibTransId="{F154B2B8-CB9D-4C33-A0FB-5CF363CD8549}"/>
    <dgm:cxn modelId="{BE152268-9D2E-43D3-A32D-13A3A1319553}" srcId="{5F418943-4C27-42A3-A2C2-6A1FF022AA6D}" destId="{3F18B945-5FA9-495A-B03E-5D0220248DC2}" srcOrd="1" destOrd="0" parTransId="{187D2104-538B-4520-A997-ADB120597DE9}" sibTransId="{A44FCF5E-78D7-4DE0-9403-842921B60036}"/>
    <dgm:cxn modelId="{071FDD81-CF8C-48F5-8EFF-C7E508F679CD}" srcId="{5F418943-4C27-42A3-A2C2-6A1FF022AA6D}" destId="{1281C850-CF00-475F-B49E-ECFC7B2BC0E0}" srcOrd="7" destOrd="0" parTransId="{41C98CF4-6885-4DFA-9E1E-EE11837B1157}" sibTransId="{3EAEBF40-E374-487E-B452-0C6C61398412}"/>
    <dgm:cxn modelId="{6EF9C5A7-445C-43EB-906C-4627D4B09B9F}" srcId="{5F418943-4C27-42A3-A2C2-6A1FF022AA6D}" destId="{C70BE55B-5D65-46E0-95CB-CC3C61886677}" srcOrd="5" destOrd="0" parTransId="{A9EB0CCB-B68B-42E2-8293-786AF3C7ED0B}" sibTransId="{BB8429D7-FFD7-4C13-9138-0D54DCA88147}"/>
    <dgm:cxn modelId="{D04291A8-2F61-45C3-A2E6-3582D6E892D9}" type="presOf" srcId="{E09F33F7-14DA-41F7-9145-EB26612ABE92}" destId="{E190227C-102F-4848-AF46-0C81AC9D1650}" srcOrd="0" destOrd="0" presId="urn:microsoft.com/office/officeart/2005/8/layout/vList2"/>
    <dgm:cxn modelId="{4AB5F1AB-A224-406E-B5E0-C5528FA0EABF}" type="presOf" srcId="{5F418943-4C27-42A3-A2C2-6A1FF022AA6D}" destId="{A4B2E7F9-6767-4D22-9A44-0006814F6DD3}" srcOrd="0" destOrd="0" presId="urn:microsoft.com/office/officeart/2005/8/layout/vList2"/>
    <dgm:cxn modelId="{F9707BBB-1BFF-4291-9106-B34BFB6F71DB}" type="presOf" srcId="{32DDA00D-3C54-48EF-A3BF-066A14F6F3E1}" destId="{AF4E5229-A7B0-4A3C-9E7F-27FB46D622E5}" srcOrd="0" destOrd="0" presId="urn:microsoft.com/office/officeart/2005/8/layout/vList2"/>
    <dgm:cxn modelId="{61CDBEBB-D686-45CB-90AB-D4DD46842AC1}" type="presOf" srcId="{28793C5D-52CE-436F-9E18-9A9DD660F87C}" destId="{CC85CDCE-1123-40FF-B7AA-8205BF6636DB}" srcOrd="0" destOrd="0" presId="urn:microsoft.com/office/officeart/2005/8/layout/vList2"/>
    <dgm:cxn modelId="{DBEBC7C6-61D4-4659-8BF5-8BFF7BAC1F90}" type="presOf" srcId="{96231218-E917-41A2-8C63-1CD199985410}" destId="{D9448D63-4A7F-4605-A20C-E38A68C4C607}" srcOrd="0" destOrd="0" presId="urn:microsoft.com/office/officeart/2005/8/layout/vList2"/>
    <dgm:cxn modelId="{BAE4D2CD-3AE4-4C65-B04D-B273ACA6AB45}" srcId="{5F418943-4C27-42A3-A2C2-6A1FF022AA6D}" destId="{28793C5D-52CE-436F-9E18-9A9DD660F87C}" srcOrd="2" destOrd="0" parTransId="{48D6EFCA-EA16-4665-85FE-C4E0A8723B24}" sibTransId="{7164CAA4-DBDD-497A-816D-69FE486791CA}"/>
    <dgm:cxn modelId="{6EA56ECF-37A9-4CCE-8679-7B1D8AAD88EE}" srcId="{5F418943-4C27-42A3-A2C2-6A1FF022AA6D}" destId="{96231218-E917-41A2-8C63-1CD199985410}" srcOrd="0" destOrd="0" parTransId="{F033F450-D276-406F-8D98-F82DA078848C}" sibTransId="{7ACAF772-FE16-4BB9-929F-B393F4CAB458}"/>
    <dgm:cxn modelId="{0A15DFD3-D05C-477F-AFA3-547D6AD26D61}" type="presOf" srcId="{3F18B945-5FA9-495A-B03E-5D0220248DC2}" destId="{6BC6311B-763A-4B38-8FB6-0D37A5620FFF}" srcOrd="0" destOrd="0" presId="urn:microsoft.com/office/officeart/2005/8/layout/vList2"/>
    <dgm:cxn modelId="{49073F0F-C132-4E65-89D5-B3A6D77BBABC}" type="presParOf" srcId="{A4B2E7F9-6767-4D22-9A44-0006814F6DD3}" destId="{D9448D63-4A7F-4605-A20C-E38A68C4C607}" srcOrd="0" destOrd="0" presId="urn:microsoft.com/office/officeart/2005/8/layout/vList2"/>
    <dgm:cxn modelId="{1BDF9D41-A9A3-4D20-AE68-046E0611E928}" type="presParOf" srcId="{A4B2E7F9-6767-4D22-9A44-0006814F6DD3}" destId="{DDF7AB1D-9ABB-4FFE-98D0-76AC36B59F54}" srcOrd="1" destOrd="0" presId="urn:microsoft.com/office/officeart/2005/8/layout/vList2"/>
    <dgm:cxn modelId="{36E2C6B2-3EF1-4EFD-B166-DBE1752D3FB1}" type="presParOf" srcId="{A4B2E7F9-6767-4D22-9A44-0006814F6DD3}" destId="{6BC6311B-763A-4B38-8FB6-0D37A5620FFF}" srcOrd="2" destOrd="0" presId="urn:microsoft.com/office/officeart/2005/8/layout/vList2"/>
    <dgm:cxn modelId="{56A9F05A-7799-49C5-9CC1-BD90398E3C1D}" type="presParOf" srcId="{A4B2E7F9-6767-4D22-9A44-0006814F6DD3}" destId="{FE28C3C7-D3A1-4799-942E-C3F071878D3E}" srcOrd="3" destOrd="0" presId="urn:microsoft.com/office/officeart/2005/8/layout/vList2"/>
    <dgm:cxn modelId="{53E64274-6CB1-44B7-BD87-865D41096AAF}" type="presParOf" srcId="{A4B2E7F9-6767-4D22-9A44-0006814F6DD3}" destId="{CC85CDCE-1123-40FF-B7AA-8205BF6636DB}" srcOrd="4" destOrd="0" presId="urn:microsoft.com/office/officeart/2005/8/layout/vList2"/>
    <dgm:cxn modelId="{53083A72-9AAB-4BEC-A747-CC7C74BB8F17}" type="presParOf" srcId="{A4B2E7F9-6767-4D22-9A44-0006814F6DD3}" destId="{14E05C59-5D8F-4DDE-ACF8-AF57EC0360E3}" srcOrd="5" destOrd="0" presId="urn:microsoft.com/office/officeart/2005/8/layout/vList2"/>
    <dgm:cxn modelId="{BC085706-A295-4F00-91F4-98AD24F981B9}" type="presParOf" srcId="{A4B2E7F9-6767-4D22-9A44-0006814F6DD3}" destId="{E190227C-102F-4848-AF46-0C81AC9D1650}" srcOrd="6" destOrd="0" presId="urn:microsoft.com/office/officeart/2005/8/layout/vList2"/>
    <dgm:cxn modelId="{8525FDAB-F911-463D-89F8-837567FDE858}" type="presParOf" srcId="{A4B2E7F9-6767-4D22-9A44-0006814F6DD3}" destId="{5D850E35-0E6E-4C13-BD8B-7DFBF37E33FE}" srcOrd="7" destOrd="0" presId="urn:microsoft.com/office/officeart/2005/8/layout/vList2"/>
    <dgm:cxn modelId="{CE524412-6ACD-42C6-857C-25C882C9629E}" type="presParOf" srcId="{A4B2E7F9-6767-4D22-9A44-0006814F6DD3}" destId="{AF4E5229-A7B0-4A3C-9E7F-27FB46D622E5}" srcOrd="8" destOrd="0" presId="urn:microsoft.com/office/officeart/2005/8/layout/vList2"/>
    <dgm:cxn modelId="{59722E7F-0151-4FD1-A5C9-8D041F19CC47}" type="presParOf" srcId="{A4B2E7F9-6767-4D22-9A44-0006814F6DD3}" destId="{3CF0CB25-6C82-4E1E-9223-FA0A5B5F4519}" srcOrd="9" destOrd="0" presId="urn:microsoft.com/office/officeart/2005/8/layout/vList2"/>
    <dgm:cxn modelId="{750D5507-A248-4B4F-B6B0-70B236181D1E}" type="presParOf" srcId="{A4B2E7F9-6767-4D22-9A44-0006814F6DD3}" destId="{F55AA241-9FD6-4390-8289-34C6CAAADFB6}" srcOrd="10" destOrd="0" presId="urn:microsoft.com/office/officeart/2005/8/layout/vList2"/>
    <dgm:cxn modelId="{3F470F6A-0102-432F-8039-B3036F55BAAE}" type="presParOf" srcId="{A4B2E7F9-6767-4D22-9A44-0006814F6DD3}" destId="{92AD49B3-7F21-4748-B538-F0A50FDE5C1A}" srcOrd="11" destOrd="0" presId="urn:microsoft.com/office/officeart/2005/8/layout/vList2"/>
    <dgm:cxn modelId="{EE97CCC9-4722-4FA6-AF25-96C1A55911F1}" type="presParOf" srcId="{A4B2E7F9-6767-4D22-9A44-0006814F6DD3}" destId="{2FA5A354-B7B7-4C57-8028-B04AEC584677}" srcOrd="12" destOrd="0" presId="urn:microsoft.com/office/officeart/2005/8/layout/vList2"/>
    <dgm:cxn modelId="{AC3520D0-A12E-4D3F-9E0E-BFB68A25D1F6}" type="presParOf" srcId="{A4B2E7F9-6767-4D22-9A44-0006814F6DD3}" destId="{DA2FED73-93F9-4BD8-87EC-FA2554EA30A5}" srcOrd="13" destOrd="0" presId="urn:microsoft.com/office/officeart/2005/8/layout/vList2"/>
    <dgm:cxn modelId="{1FEB2593-E1D4-4CC9-A4B9-C44BC0185F70}" type="presParOf" srcId="{A4B2E7F9-6767-4D22-9A44-0006814F6DD3}" destId="{1211D8D6-1B11-468C-B7B8-5CFB6CD52183}"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F418943-4C27-42A3-A2C2-6A1FF022AA6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816B06D-92D4-41F9-8C17-21231AC4FFE5}">
      <dgm:prSet phldr="0"/>
      <dgm:spPr/>
      <dgm:t>
        <a:bodyPr/>
        <a:lstStyle/>
        <a:p>
          <a:pPr algn="l" rtl="0"/>
          <a:r>
            <a:rPr lang="en-US" dirty="0">
              <a:latin typeface="Courier New"/>
              <a:cs typeface="Courier New"/>
            </a:rPr>
            <a:t>plt.plot(estimator , result2)</a:t>
          </a:r>
        </a:p>
      </dgm:t>
    </dgm:pt>
    <dgm:pt modelId="{DC39B198-EC3D-41F2-A06A-5E000987A149}" type="parTrans" cxnId="{9B1DB43B-D602-4FF0-9B69-9A1D8A42E775}">
      <dgm:prSet/>
      <dgm:spPr/>
    </dgm:pt>
    <dgm:pt modelId="{063E4BA1-1A9C-4E00-A1E9-940AA9560805}" type="sibTrans" cxnId="{9B1DB43B-D602-4FF0-9B69-9A1D8A42E775}">
      <dgm:prSet/>
      <dgm:spPr/>
    </dgm:pt>
    <dgm:pt modelId="{E3EB60B2-213D-4E93-AD26-125F231433A9}">
      <dgm:prSet phldr="0"/>
      <dgm:spPr/>
      <dgm:t>
        <a:bodyPr/>
        <a:lstStyle/>
        <a:p>
          <a:pPr algn="l"/>
          <a:r>
            <a:rPr lang="en-US" dirty="0">
              <a:latin typeface="Courier New"/>
              <a:cs typeface="Courier New"/>
            </a:rPr>
            <a:t>plt.xlabel("Depth")</a:t>
          </a:r>
          <a:endParaRPr lang="en-US" dirty="0"/>
        </a:p>
      </dgm:t>
    </dgm:pt>
    <dgm:pt modelId="{E792D79C-7B6C-4531-AEEA-705A9503DF54}" type="parTrans" cxnId="{0797CA8D-6187-488E-AD90-55256E17B006}">
      <dgm:prSet/>
      <dgm:spPr/>
    </dgm:pt>
    <dgm:pt modelId="{8D82BC3E-36A9-4C2E-B099-A2B00DCEA837}" type="sibTrans" cxnId="{0797CA8D-6187-488E-AD90-55256E17B006}">
      <dgm:prSet/>
      <dgm:spPr/>
    </dgm:pt>
    <dgm:pt modelId="{2D92AEC4-9582-4CF2-9624-75D03BD07A71}">
      <dgm:prSet phldr="0"/>
      <dgm:spPr/>
      <dgm:t>
        <a:bodyPr/>
        <a:lstStyle/>
        <a:p>
          <a:pPr algn="l"/>
          <a:r>
            <a:rPr lang="en-US" dirty="0">
              <a:latin typeface="Courier New"/>
              <a:cs typeface="Courier New"/>
            </a:rPr>
            <a:t>plt.ylabel("MAE")</a:t>
          </a:r>
          <a:endParaRPr lang="en-US" dirty="0"/>
        </a:p>
      </dgm:t>
    </dgm:pt>
    <dgm:pt modelId="{DB12A40F-E1E2-4251-949A-7437138385D6}" type="parTrans" cxnId="{CEEE59A5-8C6D-4468-909A-A6571DA90B3B}">
      <dgm:prSet/>
      <dgm:spPr/>
    </dgm:pt>
    <dgm:pt modelId="{26A84874-6851-4E4E-BC4F-6B17A3931531}" type="sibTrans" cxnId="{CEEE59A5-8C6D-4468-909A-A6571DA90B3B}">
      <dgm:prSet/>
      <dgm:spPr/>
    </dgm:pt>
    <dgm:pt modelId="{8DEED0B5-4863-4709-BC16-77938E3A8A86}">
      <dgm:prSet phldr="0"/>
      <dgm:spPr/>
      <dgm:t>
        <a:bodyPr/>
        <a:lstStyle/>
        <a:p>
          <a:pPr algn="l"/>
          <a:r>
            <a:rPr lang="en-US" dirty="0">
              <a:latin typeface="Courier New"/>
              <a:cs typeface="Courier New"/>
            </a:rPr>
            <a:t>plt.title("plot of MAE vs Depth in RandomForest")</a:t>
          </a:r>
          <a:endParaRPr lang="en-US" dirty="0"/>
        </a:p>
      </dgm:t>
    </dgm:pt>
    <dgm:pt modelId="{20A13253-6AEA-4CF9-A1DA-7A500B74A273}" type="parTrans" cxnId="{D716ACE6-3FAD-4F48-8C6F-576CA7265F6C}">
      <dgm:prSet/>
      <dgm:spPr/>
    </dgm:pt>
    <dgm:pt modelId="{73048638-69D1-4439-BA99-4CD3ED033A99}" type="sibTrans" cxnId="{D716ACE6-3FAD-4F48-8C6F-576CA7265F6C}">
      <dgm:prSet/>
      <dgm:spPr/>
    </dgm:pt>
    <dgm:pt modelId="{EA4C2463-75A3-4A5C-BA98-A1EEC7C66366}">
      <dgm:prSet phldr="0"/>
      <dgm:spPr/>
      <dgm:t>
        <a:bodyPr/>
        <a:lstStyle/>
        <a:p>
          <a:pPr algn="l"/>
          <a:r>
            <a:rPr lang="en-US" dirty="0">
              <a:latin typeface="Courier New"/>
              <a:cs typeface="Courier New"/>
            </a:rPr>
            <a:t>plt.show()</a:t>
          </a:r>
          <a:endParaRPr lang="en-US" dirty="0"/>
        </a:p>
      </dgm:t>
    </dgm:pt>
    <dgm:pt modelId="{6F5A54F1-0219-425A-810F-8678CCF509B5}" type="parTrans" cxnId="{E6FE7926-F436-42E0-A90C-4C5A658FCB8D}">
      <dgm:prSet/>
      <dgm:spPr/>
    </dgm:pt>
    <dgm:pt modelId="{15A4B417-38F2-4C40-B53E-E2A849487582}" type="sibTrans" cxnId="{E6FE7926-F436-42E0-A90C-4C5A658FCB8D}">
      <dgm:prSet/>
      <dgm:spPr/>
    </dgm:pt>
    <dgm:pt modelId="{34C5AF91-84C7-44CE-8C55-394A764768BC}">
      <dgm:prSet phldr="0"/>
      <dgm:spPr/>
      <dgm:t>
        <a:bodyPr/>
        <a:lstStyle/>
        <a:p>
          <a:pPr algn="l"/>
          <a:r>
            <a:rPr lang="en-US" dirty="0">
              <a:latin typeface="Courier New"/>
              <a:cs typeface="Courier New"/>
            </a:rPr>
            <a:t>MAE for estimators[93.49311200999436, 93.13936243258377, 93.18544262169203, 93.07874177445649, 93.02108580145344, 92.95651470885323, 92.94626139905846, 92.9644205089355]</a:t>
          </a:r>
          <a:endParaRPr lang="en-US" dirty="0"/>
        </a:p>
      </dgm:t>
    </dgm:pt>
    <dgm:pt modelId="{4A90A6B3-33A4-467C-9715-2B96E8D19CA9}" type="parTrans" cxnId="{D59B8107-A0F7-4A12-9240-BFF917D230DB}">
      <dgm:prSet/>
      <dgm:spPr/>
    </dgm:pt>
    <dgm:pt modelId="{7AE1A576-A2F2-406D-B0C7-1DAC6F314D09}" type="sibTrans" cxnId="{D59B8107-A0F7-4A12-9240-BFF917D230DB}">
      <dgm:prSet/>
      <dgm:spPr/>
    </dgm:pt>
    <dgm:pt modelId="{A4B2E7F9-6767-4D22-9A44-0006814F6DD3}" type="pres">
      <dgm:prSet presAssocID="{5F418943-4C27-42A3-A2C2-6A1FF022AA6D}" presName="linear" presStyleCnt="0">
        <dgm:presLayoutVars>
          <dgm:animLvl val="lvl"/>
          <dgm:resizeHandles val="exact"/>
        </dgm:presLayoutVars>
      </dgm:prSet>
      <dgm:spPr/>
    </dgm:pt>
    <dgm:pt modelId="{0E3302ED-A137-41B4-AB47-06400E9EB218}" type="pres">
      <dgm:prSet presAssocID="{2816B06D-92D4-41F9-8C17-21231AC4FFE5}" presName="parentText" presStyleLbl="node1" presStyleIdx="0" presStyleCnt="6">
        <dgm:presLayoutVars>
          <dgm:chMax val="0"/>
          <dgm:bulletEnabled val="1"/>
        </dgm:presLayoutVars>
      </dgm:prSet>
      <dgm:spPr/>
    </dgm:pt>
    <dgm:pt modelId="{1B8CDD79-3FB6-4291-BDBA-3A1A2F8B6975}" type="pres">
      <dgm:prSet presAssocID="{063E4BA1-1A9C-4E00-A1E9-940AA9560805}" presName="spacer" presStyleCnt="0"/>
      <dgm:spPr/>
    </dgm:pt>
    <dgm:pt modelId="{22955AD9-38FB-4D31-8191-0FB4F01CE195}" type="pres">
      <dgm:prSet presAssocID="{E3EB60B2-213D-4E93-AD26-125F231433A9}" presName="parentText" presStyleLbl="node1" presStyleIdx="1" presStyleCnt="6">
        <dgm:presLayoutVars>
          <dgm:chMax val="0"/>
          <dgm:bulletEnabled val="1"/>
        </dgm:presLayoutVars>
      </dgm:prSet>
      <dgm:spPr/>
    </dgm:pt>
    <dgm:pt modelId="{A599884C-1467-4A87-B367-599A7AFDFCC0}" type="pres">
      <dgm:prSet presAssocID="{8D82BC3E-36A9-4C2E-B099-A2B00DCEA837}" presName="spacer" presStyleCnt="0"/>
      <dgm:spPr/>
    </dgm:pt>
    <dgm:pt modelId="{2327A99F-ECDB-448A-B0E6-42E32A7B5393}" type="pres">
      <dgm:prSet presAssocID="{2D92AEC4-9582-4CF2-9624-75D03BD07A71}" presName="parentText" presStyleLbl="node1" presStyleIdx="2" presStyleCnt="6">
        <dgm:presLayoutVars>
          <dgm:chMax val="0"/>
          <dgm:bulletEnabled val="1"/>
        </dgm:presLayoutVars>
      </dgm:prSet>
      <dgm:spPr/>
    </dgm:pt>
    <dgm:pt modelId="{F31D0F21-F4A0-44FE-B1F4-AA0382123201}" type="pres">
      <dgm:prSet presAssocID="{26A84874-6851-4E4E-BC4F-6B17A3931531}" presName="spacer" presStyleCnt="0"/>
      <dgm:spPr/>
    </dgm:pt>
    <dgm:pt modelId="{FC3FC268-F401-44FC-9B4F-F44A1429A1DE}" type="pres">
      <dgm:prSet presAssocID="{8DEED0B5-4863-4709-BC16-77938E3A8A86}" presName="parentText" presStyleLbl="node1" presStyleIdx="3" presStyleCnt="6">
        <dgm:presLayoutVars>
          <dgm:chMax val="0"/>
          <dgm:bulletEnabled val="1"/>
        </dgm:presLayoutVars>
      </dgm:prSet>
      <dgm:spPr/>
    </dgm:pt>
    <dgm:pt modelId="{225AE3FC-286D-4804-81FC-FC61FB8A76FF}" type="pres">
      <dgm:prSet presAssocID="{73048638-69D1-4439-BA99-4CD3ED033A99}" presName="spacer" presStyleCnt="0"/>
      <dgm:spPr/>
    </dgm:pt>
    <dgm:pt modelId="{BB16BF23-9140-4815-A16D-118CC73E2BF9}" type="pres">
      <dgm:prSet presAssocID="{EA4C2463-75A3-4A5C-BA98-A1EEC7C66366}" presName="parentText" presStyleLbl="node1" presStyleIdx="4" presStyleCnt="6">
        <dgm:presLayoutVars>
          <dgm:chMax val="0"/>
          <dgm:bulletEnabled val="1"/>
        </dgm:presLayoutVars>
      </dgm:prSet>
      <dgm:spPr/>
    </dgm:pt>
    <dgm:pt modelId="{374DC205-FCA7-4B74-90F3-7ABE05C529E8}" type="pres">
      <dgm:prSet presAssocID="{15A4B417-38F2-4C40-B53E-E2A849487582}" presName="spacer" presStyleCnt="0"/>
      <dgm:spPr/>
    </dgm:pt>
    <dgm:pt modelId="{65682764-8A42-4985-8BB4-158CD9734AFB}" type="pres">
      <dgm:prSet presAssocID="{34C5AF91-84C7-44CE-8C55-394A764768BC}" presName="parentText" presStyleLbl="node1" presStyleIdx="5" presStyleCnt="6">
        <dgm:presLayoutVars>
          <dgm:chMax val="0"/>
          <dgm:bulletEnabled val="1"/>
        </dgm:presLayoutVars>
      </dgm:prSet>
      <dgm:spPr/>
    </dgm:pt>
  </dgm:ptLst>
  <dgm:cxnLst>
    <dgm:cxn modelId="{D59B8107-A0F7-4A12-9240-BFF917D230DB}" srcId="{5F418943-4C27-42A3-A2C2-6A1FF022AA6D}" destId="{34C5AF91-84C7-44CE-8C55-394A764768BC}" srcOrd="5" destOrd="0" parTransId="{4A90A6B3-33A4-467C-9715-2B96E8D19CA9}" sibTransId="{7AE1A576-A2F2-406D-B0C7-1DAC6F314D09}"/>
    <dgm:cxn modelId="{CB83770F-4F81-4FA8-A5A1-535D490AEC2A}" type="presOf" srcId="{8DEED0B5-4863-4709-BC16-77938E3A8A86}" destId="{FC3FC268-F401-44FC-9B4F-F44A1429A1DE}" srcOrd="0" destOrd="0" presId="urn:microsoft.com/office/officeart/2005/8/layout/vList2"/>
    <dgm:cxn modelId="{E6FE7926-F436-42E0-A90C-4C5A658FCB8D}" srcId="{5F418943-4C27-42A3-A2C2-6A1FF022AA6D}" destId="{EA4C2463-75A3-4A5C-BA98-A1EEC7C66366}" srcOrd="4" destOrd="0" parTransId="{6F5A54F1-0219-425A-810F-8678CCF509B5}" sibTransId="{15A4B417-38F2-4C40-B53E-E2A849487582}"/>
    <dgm:cxn modelId="{A2080534-E07F-43BA-AB51-16C777AD70D9}" type="presOf" srcId="{2816B06D-92D4-41F9-8C17-21231AC4FFE5}" destId="{0E3302ED-A137-41B4-AB47-06400E9EB218}" srcOrd="0" destOrd="0" presId="urn:microsoft.com/office/officeart/2005/8/layout/vList2"/>
    <dgm:cxn modelId="{9B1DB43B-D602-4FF0-9B69-9A1D8A42E775}" srcId="{5F418943-4C27-42A3-A2C2-6A1FF022AA6D}" destId="{2816B06D-92D4-41F9-8C17-21231AC4FFE5}" srcOrd="0" destOrd="0" parTransId="{DC39B198-EC3D-41F2-A06A-5E000987A149}" sibTransId="{063E4BA1-1A9C-4E00-A1E9-940AA9560805}"/>
    <dgm:cxn modelId="{F9127C68-4348-4274-87E4-4CBB3B486ED5}" type="presOf" srcId="{E3EB60B2-213D-4E93-AD26-125F231433A9}" destId="{22955AD9-38FB-4D31-8191-0FB4F01CE195}" srcOrd="0" destOrd="0" presId="urn:microsoft.com/office/officeart/2005/8/layout/vList2"/>
    <dgm:cxn modelId="{1501D254-F96C-4A10-A834-497CE07657FC}" type="presOf" srcId="{2D92AEC4-9582-4CF2-9624-75D03BD07A71}" destId="{2327A99F-ECDB-448A-B0E6-42E32A7B5393}" srcOrd="0" destOrd="0" presId="urn:microsoft.com/office/officeart/2005/8/layout/vList2"/>
    <dgm:cxn modelId="{0797CA8D-6187-488E-AD90-55256E17B006}" srcId="{5F418943-4C27-42A3-A2C2-6A1FF022AA6D}" destId="{E3EB60B2-213D-4E93-AD26-125F231433A9}" srcOrd="1" destOrd="0" parTransId="{E792D79C-7B6C-4531-AEEA-705A9503DF54}" sibTransId="{8D82BC3E-36A9-4C2E-B099-A2B00DCEA837}"/>
    <dgm:cxn modelId="{CEEE59A5-8C6D-4468-909A-A6571DA90B3B}" srcId="{5F418943-4C27-42A3-A2C2-6A1FF022AA6D}" destId="{2D92AEC4-9582-4CF2-9624-75D03BD07A71}" srcOrd="2" destOrd="0" parTransId="{DB12A40F-E1E2-4251-949A-7437138385D6}" sibTransId="{26A84874-6851-4E4E-BC4F-6B17A3931531}"/>
    <dgm:cxn modelId="{4AB5F1AB-A224-406E-B5E0-C5528FA0EABF}" type="presOf" srcId="{5F418943-4C27-42A3-A2C2-6A1FF022AA6D}" destId="{A4B2E7F9-6767-4D22-9A44-0006814F6DD3}" srcOrd="0" destOrd="0" presId="urn:microsoft.com/office/officeart/2005/8/layout/vList2"/>
    <dgm:cxn modelId="{132110AF-1AF2-4C8B-9F15-EAC2A7BBD6DF}" type="presOf" srcId="{34C5AF91-84C7-44CE-8C55-394A764768BC}" destId="{65682764-8A42-4985-8BB4-158CD9734AFB}" srcOrd="0" destOrd="0" presId="urn:microsoft.com/office/officeart/2005/8/layout/vList2"/>
    <dgm:cxn modelId="{D716ACE6-3FAD-4F48-8C6F-576CA7265F6C}" srcId="{5F418943-4C27-42A3-A2C2-6A1FF022AA6D}" destId="{8DEED0B5-4863-4709-BC16-77938E3A8A86}" srcOrd="3" destOrd="0" parTransId="{20A13253-6AEA-4CF9-A1DA-7A500B74A273}" sibTransId="{73048638-69D1-4439-BA99-4CD3ED033A99}"/>
    <dgm:cxn modelId="{E19FBCF4-9A18-4E33-993B-D153975F5026}" type="presOf" srcId="{EA4C2463-75A3-4A5C-BA98-A1EEC7C66366}" destId="{BB16BF23-9140-4815-A16D-118CC73E2BF9}" srcOrd="0" destOrd="0" presId="urn:microsoft.com/office/officeart/2005/8/layout/vList2"/>
    <dgm:cxn modelId="{E18CF44C-87D9-4C75-959F-30841AA697A2}" type="presParOf" srcId="{A4B2E7F9-6767-4D22-9A44-0006814F6DD3}" destId="{0E3302ED-A137-41B4-AB47-06400E9EB218}" srcOrd="0" destOrd="0" presId="urn:microsoft.com/office/officeart/2005/8/layout/vList2"/>
    <dgm:cxn modelId="{6DF0F561-B53C-4ADB-A7F7-408B928258B6}" type="presParOf" srcId="{A4B2E7F9-6767-4D22-9A44-0006814F6DD3}" destId="{1B8CDD79-3FB6-4291-BDBA-3A1A2F8B6975}" srcOrd="1" destOrd="0" presId="urn:microsoft.com/office/officeart/2005/8/layout/vList2"/>
    <dgm:cxn modelId="{B0663C60-DEBA-44A5-BBD3-6625733744EC}" type="presParOf" srcId="{A4B2E7F9-6767-4D22-9A44-0006814F6DD3}" destId="{22955AD9-38FB-4D31-8191-0FB4F01CE195}" srcOrd="2" destOrd="0" presId="urn:microsoft.com/office/officeart/2005/8/layout/vList2"/>
    <dgm:cxn modelId="{7E49353E-0182-4DCC-B180-A91E2AFAB115}" type="presParOf" srcId="{A4B2E7F9-6767-4D22-9A44-0006814F6DD3}" destId="{A599884C-1467-4A87-B367-599A7AFDFCC0}" srcOrd="3" destOrd="0" presId="urn:microsoft.com/office/officeart/2005/8/layout/vList2"/>
    <dgm:cxn modelId="{4B74BD01-B3BB-4AFA-B9A4-F25ECBF111F0}" type="presParOf" srcId="{A4B2E7F9-6767-4D22-9A44-0006814F6DD3}" destId="{2327A99F-ECDB-448A-B0E6-42E32A7B5393}" srcOrd="4" destOrd="0" presId="urn:microsoft.com/office/officeart/2005/8/layout/vList2"/>
    <dgm:cxn modelId="{D67321AF-6053-4DAA-9B5D-B7C2F43ACAFE}" type="presParOf" srcId="{A4B2E7F9-6767-4D22-9A44-0006814F6DD3}" destId="{F31D0F21-F4A0-44FE-B1F4-AA0382123201}" srcOrd="5" destOrd="0" presId="urn:microsoft.com/office/officeart/2005/8/layout/vList2"/>
    <dgm:cxn modelId="{A8562723-17ED-4D15-98EF-7900DE6A0D56}" type="presParOf" srcId="{A4B2E7F9-6767-4D22-9A44-0006814F6DD3}" destId="{FC3FC268-F401-44FC-9B4F-F44A1429A1DE}" srcOrd="6" destOrd="0" presId="urn:microsoft.com/office/officeart/2005/8/layout/vList2"/>
    <dgm:cxn modelId="{1BA0D9CC-DACD-4300-A31B-15AA8916F1D9}" type="presParOf" srcId="{A4B2E7F9-6767-4D22-9A44-0006814F6DD3}" destId="{225AE3FC-286D-4804-81FC-FC61FB8A76FF}" srcOrd="7" destOrd="0" presId="urn:microsoft.com/office/officeart/2005/8/layout/vList2"/>
    <dgm:cxn modelId="{34209DE9-AC4A-42E3-841D-8A22BB3D6D4F}" type="presParOf" srcId="{A4B2E7F9-6767-4D22-9A44-0006814F6DD3}" destId="{BB16BF23-9140-4815-A16D-118CC73E2BF9}" srcOrd="8" destOrd="0" presId="urn:microsoft.com/office/officeart/2005/8/layout/vList2"/>
    <dgm:cxn modelId="{D3AE8621-BF02-4E52-BFFF-604A3AFD8749}" type="presParOf" srcId="{A4B2E7F9-6767-4D22-9A44-0006814F6DD3}" destId="{374DC205-FCA7-4B74-90F3-7ABE05C529E8}" srcOrd="9" destOrd="0" presId="urn:microsoft.com/office/officeart/2005/8/layout/vList2"/>
    <dgm:cxn modelId="{03BAC3DA-433E-405E-A9BC-9CB834B2B077}" type="presParOf" srcId="{A4B2E7F9-6767-4D22-9A44-0006814F6DD3}" destId="{65682764-8A42-4985-8BB4-158CD9734AFB}"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3C51E-6E36-4595-A00B-56686443AD0F}">
      <dsp:nvSpPr>
        <dsp:cNvPr id="0" name=""/>
        <dsp:cNvSpPr/>
      </dsp:nvSpPr>
      <dsp:spPr>
        <a:xfrm>
          <a:off x="9242" y="184593"/>
          <a:ext cx="2762398" cy="3983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As air pollution is a complex mixture of toxic components with considerable impact on humans, forecasting air pollution concentration emerges as a priority for improving life quality.</a:t>
          </a:r>
        </a:p>
      </dsp:txBody>
      <dsp:txXfrm>
        <a:off x="90150" y="265501"/>
        <a:ext cx="2600582" cy="3821541"/>
      </dsp:txXfrm>
    </dsp:sp>
    <dsp:sp modelId="{80E30E79-DEEF-4F0A-967D-8920B5FA011F}">
      <dsp:nvSpPr>
        <dsp:cNvPr id="0" name=""/>
        <dsp:cNvSpPr/>
      </dsp:nvSpPr>
      <dsp:spPr>
        <a:xfrm>
          <a:off x="3047880" y="1833734"/>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altLang="ja-JP" sz="1400" kern="1200"/>
        </a:p>
      </dsp:txBody>
      <dsp:txXfrm>
        <a:off x="3047880" y="1970749"/>
        <a:ext cx="409940" cy="411044"/>
      </dsp:txXfrm>
    </dsp:sp>
    <dsp:sp modelId="{D774F09F-3E22-494F-99D6-6BCC5FF9A92E}">
      <dsp:nvSpPr>
        <dsp:cNvPr id="0" name=""/>
        <dsp:cNvSpPr/>
      </dsp:nvSpPr>
      <dsp:spPr>
        <a:xfrm>
          <a:off x="3876600" y="184593"/>
          <a:ext cx="2762398" cy="3983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As the technology is growing very fast so everything is happening quickly. Now everything is handled with data. We have a large set of data available in every field called dataset and here computer science play a very important role in managing and storing the data. We are using Machine Learning technology to do our project on Air Quality Prediction. </a:t>
          </a:r>
        </a:p>
      </dsp:txBody>
      <dsp:txXfrm>
        <a:off x="3957508" y="265501"/>
        <a:ext cx="2600582" cy="3821541"/>
      </dsp:txXfrm>
    </dsp:sp>
    <dsp:sp modelId="{2E181E89-9BEE-4CCA-BEA0-99BFAF88D26E}">
      <dsp:nvSpPr>
        <dsp:cNvPr id="0" name=""/>
        <dsp:cNvSpPr/>
      </dsp:nvSpPr>
      <dsp:spPr>
        <a:xfrm>
          <a:off x="6915239" y="1833734"/>
          <a:ext cx="585628" cy="685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altLang="ja-JP" sz="1400" kern="1200"/>
        </a:p>
      </dsp:txBody>
      <dsp:txXfrm>
        <a:off x="6915239" y="1970749"/>
        <a:ext cx="409940" cy="411044"/>
      </dsp:txXfrm>
    </dsp:sp>
    <dsp:sp modelId="{CDF2083F-22AC-4B52-9575-843A826C8071}">
      <dsp:nvSpPr>
        <dsp:cNvPr id="0" name=""/>
        <dsp:cNvSpPr/>
      </dsp:nvSpPr>
      <dsp:spPr>
        <a:xfrm>
          <a:off x="7743958" y="184593"/>
          <a:ext cx="2762398" cy="39833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en-US" sz="1700" kern="1200"/>
            <a:t>We have used machine learning algorithms and applied that to predict our target value (in this case our target value is ozone O3) . We applied several machine learning algorithms and calculated the error generated on test data and tried to minimize the error using some parameter tuning. </a:t>
          </a:r>
        </a:p>
      </dsp:txBody>
      <dsp:txXfrm>
        <a:off x="7824866" y="265501"/>
        <a:ext cx="2600582" cy="38215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EEE6B8-36BE-4EDB-BCC6-CC60F2F32748}">
      <dsp:nvSpPr>
        <dsp:cNvPr id="0" name=""/>
        <dsp:cNvSpPr/>
      </dsp:nvSpPr>
      <dsp:spPr>
        <a:xfrm>
          <a:off x="0" y="102238"/>
          <a:ext cx="6594475" cy="55474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ourier New"/>
              <a:cs typeface="Courier New"/>
            </a:rPr>
            <a:t># XGBRegressor</a:t>
          </a:r>
        </a:p>
      </dsp:txBody>
      <dsp:txXfrm>
        <a:off x="27080" y="129318"/>
        <a:ext cx="6540315" cy="500584"/>
      </dsp:txXfrm>
    </dsp:sp>
    <dsp:sp modelId="{8CFFA351-93A9-4D8E-AC90-C853CF47D116}">
      <dsp:nvSpPr>
        <dsp:cNvPr id="0" name=""/>
        <dsp:cNvSpPr/>
      </dsp:nvSpPr>
      <dsp:spPr>
        <a:xfrm>
          <a:off x="0" y="697303"/>
          <a:ext cx="6594475" cy="554744"/>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from xgboost import XGBRegressor</a:t>
          </a:r>
          <a:endParaRPr lang="en-US" sz="1400" kern="1200" dirty="0"/>
        </a:p>
      </dsp:txBody>
      <dsp:txXfrm>
        <a:off x="27080" y="724383"/>
        <a:ext cx="6540315" cy="500584"/>
      </dsp:txXfrm>
    </dsp:sp>
    <dsp:sp modelId="{0D94DACF-A82D-4A57-8702-6BD79588A523}">
      <dsp:nvSpPr>
        <dsp:cNvPr id="0" name=""/>
        <dsp:cNvSpPr/>
      </dsp:nvSpPr>
      <dsp:spPr>
        <a:xfrm>
          <a:off x="0" y="1292367"/>
          <a:ext cx="6594475" cy="55474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result3=list()</a:t>
          </a:r>
          <a:endParaRPr lang="en-US" sz="1400" kern="1200" dirty="0"/>
        </a:p>
      </dsp:txBody>
      <dsp:txXfrm>
        <a:off x="27080" y="1319447"/>
        <a:ext cx="6540315" cy="500584"/>
      </dsp:txXfrm>
    </dsp:sp>
    <dsp:sp modelId="{9955481B-57FD-4A5B-9AEE-13F9EDA47A9F}">
      <dsp:nvSpPr>
        <dsp:cNvPr id="0" name=""/>
        <dsp:cNvSpPr/>
      </dsp:nvSpPr>
      <dsp:spPr>
        <a:xfrm>
          <a:off x="0" y="1887432"/>
          <a:ext cx="6594475" cy="554744"/>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estimator2 = [ 400 , 500 , 750 , 1000 , 1200 , 1500 ]</a:t>
          </a:r>
          <a:endParaRPr lang="en-US" sz="1400" kern="1200" dirty="0"/>
        </a:p>
      </dsp:txBody>
      <dsp:txXfrm>
        <a:off x="27080" y="1914512"/>
        <a:ext cx="6540315" cy="500584"/>
      </dsp:txXfrm>
    </dsp:sp>
    <dsp:sp modelId="{7090C9F0-236A-452C-925B-3C8C58232EC7}">
      <dsp:nvSpPr>
        <dsp:cNvPr id="0" name=""/>
        <dsp:cNvSpPr/>
      </dsp:nvSpPr>
      <dsp:spPr>
        <a:xfrm>
          <a:off x="0" y="2482496"/>
          <a:ext cx="6594475" cy="55474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for est in estimator2:</a:t>
          </a:r>
          <a:endParaRPr lang="en-US" sz="1400" kern="1200" dirty="0"/>
        </a:p>
      </dsp:txBody>
      <dsp:txXfrm>
        <a:off x="27080" y="2509576"/>
        <a:ext cx="6540315" cy="500584"/>
      </dsp:txXfrm>
    </dsp:sp>
    <dsp:sp modelId="{C9E13FFF-B781-4514-9F92-90401A478272}">
      <dsp:nvSpPr>
        <dsp:cNvPr id="0" name=""/>
        <dsp:cNvSpPr/>
      </dsp:nvSpPr>
      <dsp:spPr>
        <a:xfrm>
          <a:off x="0" y="3077561"/>
          <a:ext cx="6594475" cy="554744"/>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scores = -1 * cross_val_score(XGBRegressor(n_estimators=est, learning_rate=0.05), X, y,</a:t>
          </a:r>
          <a:endParaRPr lang="en-US" sz="1400" kern="1200" dirty="0"/>
        </a:p>
      </dsp:txBody>
      <dsp:txXfrm>
        <a:off x="27080" y="3104641"/>
        <a:ext cx="6540315" cy="500584"/>
      </dsp:txXfrm>
    </dsp:sp>
    <dsp:sp modelId="{27DA9BEE-850E-47A3-9CEF-84288454A0E5}">
      <dsp:nvSpPr>
        <dsp:cNvPr id="0" name=""/>
        <dsp:cNvSpPr/>
      </dsp:nvSpPr>
      <dsp:spPr>
        <a:xfrm>
          <a:off x="0" y="3672625"/>
          <a:ext cx="6594475" cy="55474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cv=10, scoring='neg_mean_absolute_error')</a:t>
          </a:r>
          <a:endParaRPr lang="en-US" sz="1400" kern="1200" dirty="0"/>
        </a:p>
      </dsp:txBody>
      <dsp:txXfrm>
        <a:off x="27080" y="3699705"/>
        <a:ext cx="6540315" cy="500584"/>
      </dsp:txXfrm>
    </dsp:sp>
    <dsp:sp modelId="{08A663D3-DDC8-4745-B588-C0DB93D20AA1}">
      <dsp:nvSpPr>
        <dsp:cNvPr id="0" name=""/>
        <dsp:cNvSpPr/>
      </dsp:nvSpPr>
      <dsp:spPr>
        <a:xfrm>
          <a:off x="0" y="4267690"/>
          <a:ext cx="6594475" cy="554744"/>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result3.append(scores.mean())</a:t>
          </a:r>
          <a:endParaRPr lang="en-US" sz="1400" kern="1200" dirty="0"/>
        </a:p>
      </dsp:txBody>
      <dsp:txXfrm>
        <a:off x="27080" y="4294770"/>
        <a:ext cx="6540315" cy="500584"/>
      </dsp:txXfrm>
    </dsp:sp>
    <dsp:sp modelId="{5A977F1B-2772-4ED7-A3F3-9013731976A0}">
      <dsp:nvSpPr>
        <dsp:cNvPr id="0" name=""/>
        <dsp:cNvSpPr/>
      </dsp:nvSpPr>
      <dsp:spPr>
        <a:xfrm>
          <a:off x="0" y="4862754"/>
          <a:ext cx="6594475" cy="55474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print(result3)</a:t>
          </a:r>
          <a:endParaRPr lang="en-US" sz="1400" kern="1200" dirty="0"/>
        </a:p>
      </dsp:txBody>
      <dsp:txXfrm>
        <a:off x="27080" y="4889834"/>
        <a:ext cx="6540315" cy="50058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68182-4AF9-49FF-A10A-439833888368}">
      <dsp:nvSpPr>
        <dsp:cNvPr id="0" name=""/>
        <dsp:cNvSpPr/>
      </dsp:nvSpPr>
      <dsp:spPr>
        <a:xfrm>
          <a:off x="0" y="374826"/>
          <a:ext cx="6594475" cy="76141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ourier New"/>
              <a:cs typeface="Courier New"/>
            </a:rPr>
            <a:t>plt.plot(estimator2 , result3)</a:t>
          </a:r>
        </a:p>
      </dsp:txBody>
      <dsp:txXfrm>
        <a:off x="37169" y="411995"/>
        <a:ext cx="6520137" cy="687076"/>
      </dsp:txXfrm>
    </dsp:sp>
    <dsp:sp modelId="{1882E05E-13F3-4793-95DA-31FB3DA1AC3F}">
      <dsp:nvSpPr>
        <dsp:cNvPr id="0" name=""/>
        <dsp:cNvSpPr/>
      </dsp:nvSpPr>
      <dsp:spPr>
        <a:xfrm>
          <a:off x="0" y="1176560"/>
          <a:ext cx="6594475" cy="76141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plt.xlabel("estimator")</a:t>
          </a:r>
          <a:endParaRPr lang="en-US" sz="1400" kern="1200" dirty="0"/>
        </a:p>
      </dsp:txBody>
      <dsp:txXfrm>
        <a:off x="37169" y="1213729"/>
        <a:ext cx="6520137" cy="687076"/>
      </dsp:txXfrm>
    </dsp:sp>
    <dsp:sp modelId="{90BC091E-9073-4B80-93E1-69FF6452F953}">
      <dsp:nvSpPr>
        <dsp:cNvPr id="0" name=""/>
        <dsp:cNvSpPr/>
      </dsp:nvSpPr>
      <dsp:spPr>
        <a:xfrm>
          <a:off x="0" y="1978294"/>
          <a:ext cx="6594475" cy="76141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plt.ylabel("MAE")</a:t>
          </a:r>
          <a:endParaRPr lang="en-US" sz="1400" kern="1200" dirty="0"/>
        </a:p>
      </dsp:txBody>
      <dsp:txXfrm>
        <a:off x="37169" y="2015463"/>
        <a:ext cx="6520137" cy="687076"/>
      </dsp:txXfrm>
    </dsp:sp>
    <dsp:sp modelId="{679BFAEF-2231-48E3-B970-6ABE2B52619C}">
      <dsp:nvSpPr>
        <dsp:cNvPr id="0" name=""/>
        <dsp:cNvSpPr/>
      </dsp:nvSpPr>
      <dsp:spPr>
        <a:xfrm>
          <a:off x="0" y="2780029"/>
          <a:ext cx="6594475" cy="76141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plt.title("plot of MAE vs estimator in XGBoost")</a:t>
          </a:r>
          <a:endParaRPr lang="en-US" sz="1400" kern="1200" dirty="0"/>
        </a:p>
      </dsp:txBody>
      <dsp:txXfrm>
        <a:off x="37169" y="2817198"/>
        <a:ext cx="6520137" cy="687076"/>
      </dsp:txXfrm>
    </dsp:sp>
    <dsp:sp modelId="{321D9EBE-90B1-4F0A-83B8-2B5AFA12BB04}">
      <dsp:nvSpPr>
        <dsp:cNvPr id="0" name=""/>
        <dsp:cNvSpPr/>
      </dsp:nvSpPr>
      <dsp:spPr>
        <a:xfrm>
          <a:off x="0" y="3581763"/>
          <a:ext cx="6594475" cy="76141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plt.show()</a:t>
          </a:r>
          <a:endParaRPr lang="en-US" sz="1400" kern="1200" dirty="0"/>
        </a:p>
      </dsp:txBody>
      <dsp:txXfrm>
        <a:off x="37169" y="3618932"/>
        <a:ext cx="6520137" cy="687076"/>
      </dsp:txXfrm>
    </dsp:sp>
    <dsp:sp modelId="{5775A061-EF17-4C04-9A34-AF9FF8FF9F59}">
      <dsp:nvSpPr>
        <dsp:cNvPr id="0" name=""/>
        <dsp:cNvSpPr/>
      </dsp:nvSpPr>
      <dsp:spPr>
        <a:xfrm>
          <a:off x="0" y="4383497"/>
          <a:ext cx="6594475" cy="76141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MAE for each estimator:[92.91475309866678, 92.60042163168546, 91.72125171491555, 91.26868491217381, 91.37167221870668, 91.42314439211705]</a:t>
          </a:r>
          <a:endParaRPr lang="en-US" sz="1400" kern="1200" dirty="0"/>
        </a:p>
      </dsp:txBody>
      <dsp:txXfrm>
        <a:off x="37169" y="4420666"/>
        <a:ext cx="6520137" cy="6870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82881-607C-4DCB-A70F-771B2F0C5799}">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2A222F0-19C1-4550-B3DD-887F2C144414}">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205214-049F-468E-A3F8-D884A82F1BF7}">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Machine Learning provides computer systems the ability to automatically learn and improve from the experience(data).</a:t>
          </a:r>
        </a:p>
      </dsp:txBody>
      <dsp:txXfrm>
        <a:off x="1429899" y="2442"/>
        <a:ext cx="5083704" cy="1238008"/>
      </dsp:txXfrm>
    </dsp:sp>
    <dsp:sp modelId="{1F6E3D8A-0F5B-4112-A0E4-6B935BFA8291}">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013A51-DDB4-45AE-919C-37AFC3D84B95}">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DB63B3-400F-4375-BF70-D0B6E15C4B03}">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Machine Learning is also the subset of Artificial Intelligence.</a:t>
          </a:r>
        </a:p>
      </dsp:txBody>
      <dsp:txXfrm>
        <a:off x="1429899" y="1549953"/>
        <a:ext cx="5083704" cy="1238008"/>
      </dsp:txXfrm>
    </dsp:sp>
    <dsp:sp modelId="{DA6E541C-E057-4E7F-B02E-10EB30BAFB4B}">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755AF1-1828-4BC4-8503-E276F2A0F74D}">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9D923B-192E-49AB-AD5A-A4C1B638CDBE}">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a:lnSpc>
              <a:spcPct val="100000"/>
            </a:lnSpc>
            <a:spcBef>
              <a:spcPct val="0"/>
            </a:spcBef>
            <a:spcAft>
              <a:spcPct val="35000"/>
            </a:spcAft>
            <a:buNone/>
          </a:pPr>
          <a:r>
            <a:rPr lang="en-US" sz="2000" kern="1200" dirty="0"/>
            <a:t>Type of Machine Learning:</a:t>
          </a:r>
        </a:p>
      </dsp:txBody>
      <dsp:txXfrm>
        <a:off x="1429899" y="3097464"/>
        <a:ext cx="2931121" cy="1238008"/>
      </dsp:txXfrm>
    </dsp:sp>
    <dsp:sp modelId="{A34B4074-AB76-4D69-BF2C-E28A71879B1E}">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488950">
            <a:lnSpc>
              <a:spcPct val="100000"/>
            </a:lnSpc>
            <a:spcBef>
              <a:spcPct val="0"/>
            </a:spcBef>
            <a:spcAft>
              <a:spcPct val="35000"/>
            </a:spcAft>
            <a:buNone/>
          </a:pPr>
          <a:r>
            <a:rPr lang="en-US" sz="1100" kern="1200" dirty="0"/>
            <a:t>Supervised Machine Learning</a:t>
          </a:r>
        </a:p>
        <a:p>
          <a:pPr marL="0" lvl="0" indent="0" algn="l" defTabSz="488950">
            <a:lnSpc>
              <a:spcPct val="100000"/>
            </a:lnSpc>
            <a:spcBef>
              <a:spcPct val="0"/>
            </a:spcBef>
            <a:spcAft>
              <a:spcPct val="35000"/>
            </a:spcAft>
            <a:buNone/>
          </a:pPr>
          <a:r>
            <a:rPr lang="en-US" sz="1100" kern="1200" dirty="0"/>
            <a:t>Unsupervised Machine Learning</a:t>
          </a:r>
        </a:p>
        <a:p>
          <a:pPr marL="0" lvl="0" indent="0" algn="l" defTabSz="488950">
            <a:lnSpc>
              <a:spcPct val="100000"/>
            </a:lnSpc>
            <a:spcBef>
              <a:spcPct val="0"/>
            </a:spcBef>
            <a:spcAft>
              <a:spcPct val="35000"/>
            </a:spcAft>
            <a:buNone/>
          </a:pPr>
          <a:r>
            <a:rPr lang="en-US" sz="1100" kern="1200" dirty="0"/>
            <a:t>Reinforcement Machine Learning</a:t>
          </a:r>
        </a:p>
      </dsp:txBody>
      <dsp:txXfrm>
        <a:off x="4361021" y="3097464"/>
        <a:ext cx="2152582" cy="1238008"/>
      </dsp:txXfrm>
    </dsp:sp>
    <dsp:sp modelId="{0216F7CA-A77E-4D56-82AB-7B6FC1519BFB}">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651686-526A-4324-B78F-1682D700E796}">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1DBF5-573C-4B89-A26E-6BD1EE5B252E}">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889000" rtl="0">
            <a:lnSpc>
              <a:spcPct val="100000"/>
            </a:lnSpc>
            <a:spcBef>
              <a:spcPct val="0"/>
            </a:spcBef>
            <a:spcAft>
              <a:spcPct val="35000"/>
            </a:spcAft>
            <a:buNone/>
          </a:pPr>
          <a:r>
            <a:rPr lang="en-US" sz="2000" kern="1200" dirty="0"/>
            <a:t>Here in our project we are using Supervised Machine Learning</a:t>
          </a:r>
          <a:r>
            <a:rPr lang="en-US" sz="2000" kern="1200" dirty="0">
              <a:latin typeface="Calibri Light" panose="020F0302020204030204"/>
            </a:rPr>
            <a:t> with Python</a:t>
          </a:r>
          <a:r>
            <a:rPr lang="en-US" sz="2000" kern="1200" dirty="0"/>
            <a:t> </a:t>
          </a:r>
          <a:r>
            <a:rPr lang="en-US" sz="2000" kern="1200" dirty="0">
              <a:latin typeface="Calibri Light" panose="020F0302020204030204"/>
            </a:rPr>
            <a:t>Language </a:t>
          </a:r>
          <a:r>
            <a:rPr lang="en-US" sz="2000" kern="1200" dirty="0"/>
            <a:t>to make our model.</a:t>
          </a:r>
        </a:p>
      </dsp:txBody>
      <dsp:txXfrm>
        <a:off x="1429899" y="4644974"/>
        <a:ext cx="5083704" cy="1238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8019F5-2582-4D85-9146-CB338379BDB9}">
      <dsp:nvSpPr>
        <dsp:cNvPr id="0" name=""/>
        <dsp:cNvSpPr/>
      </dsp:nvSpPr>
      <dsp:spPr>
        <a:xfrm>
          <a:off x="0" y="0"/>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BCE316-1BC3-493A-8846-94FEB71C3AC2}">
      <dsp:nvSpPr>
        <dsp:cNvPr id="0" name=""/>
        <dsp:cNvSpPr/>
      </dsp:nvSpPr>
      <dsp:spPr>
        <a:xfrm>
          <a:off x="0" y="0"/>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rtl="0">
            <a:lnSpc>
              <a:spcPct val="90000"/>
            </a:lnSpc>
            <a:spcBef>
              <a:spcPct val="0"/>
            </a:spcBef>
            <a:spcAft>
              <a:spcPct val="35000"/>
            </a:spcAft>
            <a:buNone/>
          </a:pPr>
          <a:r>
            <a:rPr lang="en-US" sz="3800" kern="1200" dirty="0"/>
            <a:t>Machine learning algorithms used in </a:t>
          </a:r>
          <a:r>
            <a:rPr lang="en-US" sz="3800" kern="1200" dirty="0">
              <a:latin typeface="Calibri Light" panose="020F0302020204030204"/>
            </a:rPr>
            <a:t>the project</a:t>
          </a:r>
          <a:r>
            <a:rPr lang="en-US" sz="3800" kern="1200" dirty="0"/>
            <a:t>: </a:t>
          </a:r>
        </a:p>
      </dsp:txBody>
      <dsp:txXfrm>
        <a:off x="0" y="0"/>
        <a:ext cx="6291714" cy="1382683"/>
      </dsp:txXfrm>
    </dsp:sp>
    <dsp:sp modelId="{203A77EC-0DF8-4014-BBCA-B2FE2E82CB2A}">
      <dsp:nvSpPr>
        <dsp:cNvPr id="0" name=""/>
        <dsp:cNvSpPr/>
      </dsp:nvSpPr>
      <dsp:spPr>
        <a:xfrm>
          <a:off x="0" y="1382683"/>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DB6BC2-1A78-4FB3-AC4E-499FAF743EE8}">
      <dsp:nvSpPr>
        <dsp:cNvPr id="0" name=""/>
        <dsp:cNvSpPr/>
      </dsp:nvSpPr>
      <dsp:spPr>
        <a:xfrm>
          <a:off x="0" y="1382683"/>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rtl="0">
            <a:lnSpc>
              <a:spcPct val="90000"/>
            </a:lnSpc>
            <a:spcBef>
              <a:spcPct val="0"/>
            </a:spcBef>
            <a:spcAft>
              <a:spcPct val="35000"/>
            </a:spcAft>
            <a:buNone/>
          </a:pPr>
          <a:r>
            <a:rPr lang="en-US" sz="3800" kern="1200" dirty="0"/>
            <a:t>1) </a:t>
          </a:r>
          <a:r>
            <a:rPr lang="en-US" sz="3800" kern="1200" dirty="0">
              <a:latin typeface="Calibri Light" panose="020F0302020204030204"/>
            </a:rPr>
            <a:t>Decision Tree</a:t>
          </a:r>
          <a:endParaRPr lang="en-US" sz="3800" kern="1200" dirty="0"/>
        </a:p>
      </dsp:txBody>
      <dsp:txXfrm>
        <a:off x="0" y="1382683"/>
        <a:ext cx="6291714" cy="1382683"/>
      </dsp:txXfrm>
    </dsp:sp>
    <dsp:sp modelId="{E1AB564D-FE2C-4CF4-BE95-C7857D89FC22}">
      <dsp:nvSpPr>
        <dsp:cNvPr id="0" name=""/>
        <dsp:cNvSpPr/>
      </dsp:nvSpPr>
      <dsp:spPr>
        <a:xfrm>
          <a:off x="0" y="2765367"/>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91C74F-8A05-40EA-873A-FA0B4841DA10}">
      <dsp:nvSpPr>
        <dsp:cNvPr id="0" name=""/>
        <dsp:cNvSpPr/>
      </dsp:nvSpPr>
      <dsp:spPr>
        <a:xfrm>
          <a:off x="0" y="2765367"/>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rtl="0">
            <a:lnSpc>
              <a:spcPct val="90000"/>
            </a:lnSpc>
            <a:spcBef>
              <a:spcPct val="0"/>
            </a:spcBef>
            <a:spcAft>
              <a:spcPct val="35000"/>
            </a:spcAft>
            <a:buNone/>
          </a:pPr>
          <a:r>
            <a:rPr lang="en-US" sz="3800" kern="1200" dirty="0"/>
            <a:t>2) </a:t>
          </a:r>
          <a:r>
            <a:rPr lang="en-US" sz="3800" kern="1200" dirty="0">
              <a:latin typeface="Calibri Light" panose="020F0302020204030204"/>
            </a:rPr>
            <a:t>Random Forest</a:t>
          </a:r>
          <a:endParaRPr lang="en-US" sz="3800" kern="1200" dirty="0"/>
        </a:p>
      </dsp:txBody>
      <dsp:txXfrm>
        <a:off x="0" y="2765367"/>
        <a:ext cx="6291714" cy="1382683"/>
      </dsp:txXfrm>
    </dsp:sp>
    <dsp:sp modelId="{0EA16E76-9F36-4483-A5FD-16C8C89DEC27}">
      <dsp:nvSpPr>
        <dsp:cNvPr id="0" name=""/>
        <dsp:cNvSpPr/>
      </dsp:nvSpPr>
      <dsp:spPr>
        <a:xfrm>
          <a:off x="0" y="4148051"/>
          <a:ext cx="6291714"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B43744-C997-47D0-971B-E03B0645F2D4}">
      <dsp:nvSpPr>
        <dsp:cNvPr id="0" name=""/>
        <dsp:cNvSpPr/>
      </dsp:nvSpPr>
      <dsp:spPr>
        <a:xfrm>
          <a:off x="0" y="4148051"/>
          <a:ext cx="6291714" cy="1382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3) </a:t>
          </a:r>
          <a:r>
            <a:rPr lang="en-US" sz="3800" kern="1200" dirty="0" err="1"/>
            <a:t>XGBoost</a:t>
          </a:r>
          <a:endParaRPr lang="en-US" sz="3800" kern="1200" dirty="0"/>
        </a:p>
      </dsp:txBody>
      <dsp:txXfrm>
        <a:off x="0" y="4148051"/>
        <a:ext cx="6291714" cy="1382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F58EC-975F-4A68-AC85-C016EC8CD716}">
      <dsp:nvSpPr>
        <dsp:cNvPr id="0" name=""/>
        <dsp:cNvSpPr/>
      </dsp:nvSpPr>
      <dsp:spPr>
        <a:xfrm>
          <a:off x="0" y="239629"/>
          <a:ext cx="6291714" cy="15590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Matplotlib</a:t>
          </a:r>
        </a:p>
      </dsp:txBody>
      <dsp:txXfrm>
        <a:off x="76105" y="315734"/>
        <a:ext cx="6139504" cy="1406815"/>
      </dsp:txXfrm>
    </dsp:sp>
    <dsp:sp modelId="{D3F2A7E8-12E5-4D49-8D10-F13774F54D00}">
      <dsp:nvSpPr>
        <dsp:cNvPr id="0" name=""/>
        <dsp:cNvSpPr/>
      </dsp:nvSpPr>
      <dsp:spPr>
        <a:xfrm>
          <a:off x="0" y="1985855"/>
          <a:ext cx="6291714" cy="155902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Scikit Learn</a:t>
          </a:r>
        </a:p>
      </dsp:txBody>
      <dsp:txXfrm>
        <a:off x="76105" y="2061960"/>
        <a:ext cx="6139504" cy="1406815"/>
      </dsp:txXfrm>
    </dsp:sp>
    <dsp:sp modelId="{5FC971F6-A417-440D-B637-E8C7FEA5945B}">
      <dsp:nvSpPr>
        <dsp:cNvPr id="0" name=""/>
        <dsp:cNvSpPr/>
      </dsp:nvSpPr>
      <dsp:spPr>
        <a:xfrm>
          <a:off x="0" y="3732080"/>
          <a:ext cx="6291714" cy="155902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kern="1200" dirty="0"/>
            <a:t>Pandas</a:t>
          </a:r>
        </a:p>
      </dsp:txBody>
      <dsp:txXfrm>
        <a:off x="76105" y="3808185"/>
        <a:ext cx="6139504" cy="14068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7319-D1EB-48AA-9E7F-7174FD319448}">
      <dsp:nvSpPr>
        <dsp:cNvPr id="0" name=""/>
        <dsp:cNvSpPr/>
      </dsp:nvSpPr>
      <dsp:spPr>
        <a:xfrm>
          <a:off x="0" y="101664"/>
          <a:ext cx="6594475" cy="71505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Calibri Light" panose="020F0302020204030204"/>
            </a:rPr>
            <a:t> </a:t>
          </a:r>
          <a:r>
            <a:rPr lang="en-US" sz="1800" kern="1200" dirty="0"/>
            <a:t># creating cross validation on </a:t>
          </a:r>
          <a:r>
            <a:rPr lang="en-US" sz="1800" kern="1200" dirty="0" err="1"/>
            <a:t>DecisionTree</a:t>
          </a:r>
          <a:endParaRPr lang="en-US" sz="1800" kern="1200" dirty="0"/>
        </a:p>
      </dsp:txBody>
      <dsp:txXfrm>
        <a:off x="34906" y="136570"/>
        <a:ext cx="6524663" cy="645240"/>
      </dsp:txXfrm>
    </dsp:sp>
    <dsp:sp modelId="{D1462744-96D5-4A6B-BE7E-90CED60B27DA}">
      <dsp:nvSpPr>
        <dsp:cNvPr id="0" name=""/>
        <dsp:cNvSpPr/>
      </dsp:nvSpPr>
      <dsp:spPr>
        <a:xfrm>
          <a:off x="0" y="868556"/>
          <a:ext cx="6594475" cy="715052"/>
        </a:xfrm>
        <a:prstGeom prst="round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from </a:t>
          </a:r>
          <a:r>
            <a:rPr lang="en-US" sz="1800" kern="1200" dirty="0" err="1"/>
            <a:t>sklearn.model_selection</a:t>
          </a:r>
          <a:r>
            <a:rPr lang="en-US" sz="1800" kern="1200" dirty="0"/>
            <a:t> import </a:t>
          </a:r>
          <a:r>
            <a:rPr lang="en-US" sz="1800" kern="1200" dirty="0" err="1"/>
            <a:t>cross_val_score</a:t>
          </a:r>
          <a:endParaRPr lang="en-US" sz="1800" kern="1200" dirty="0"/>
        </a:p>
      </dsp:txBody>
      <dsp:txXfrm>
        <a:off x="34906" y="903462"/>
        <a:ext cx="6524663" cy="645240"/>
      </dsp:txXfrm>
    </dsp:sp>
    <dsp:sp modelId="{39E1B9F0-7A04-40CF-B12F-22F056B3E411}">
      <dsp:nvSpPr>
        <dsp:cNvPr id="0" name=""/>
        <dsp:cNvSpPr/>
      </dsp:nvSpPr>
      <dsp:spPr>
        <a:xfrm>
          <a:off x="0" y="1635449"/>
          <a:ext cx="6594475" cy="715052"/>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from </a:t>
          </a:r>
          <a:r>
            <a:rPr lang="en-US" sz="1800" kern="1200" dirty="0" err="1"/>
            <a:t>sklearn.tree</a:t>
          </a:r>
          <a:r>
            <a:rPr lang="en-US" sz="1800" kern="1200" dirty="0"/>
            <a:t> import </a:t>
          </a:r>
          <a:r>
            <a:rPr lang="en-US" sz="1800" kern="1200" dirty="0" err="1"/>
            <a:t>DecisionTreeRegressor</a:t>
          </a:r>
          <a:endParaRPr lang="en-US" sz="1800" kern="1200" dirty="0"/>
        </a:p>
      </dsp:txBody>
      <dsp:txXfrm>
        <a:off x="34906" y="1670355"/>
        <a:ext cx="6524663" cy="645240"/>
      </dsp:txXfrm>
    </dsp:sp>
    <dsp:sp modelId="{54C22CDD-FEB7-47AC-A081-5263FA451944}">
      <dsp:nvSpPr>
        <dsp:cNvPr id="0" name=""/>
        <dsp:cNvSpPr/>
      </dsp:nvSpPr>
      <dsp:spPr>
        <a:xfrm>
          <a:off x="0" y="2402342"/>
          <a:ext cx="6594475" cy="715052"/>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from </a:t>
          </a:r>
          <a:r>
            <a:rPr lang="en-US" sz="1800" kern="1200" dirty="0" err="1"/>
            <a:t>sklearn.metrics</a:t>
          </a:r>
          <a:r>
            <a:rPr lang="en-US" sz="1800" kern="1200" dirty="0"/>
            <a:t> import </a:t>
          </a:r>
          <a:r>
            <a:rPr lang="en-US" sz="1800" kern="1200" dirty="0" err="1"/>
            <a:t>mean_squared_error</a:t>
          </a:r>
          <a:r>
            <a:rPr lang="en-US" sz="1800" kern="1200" dirty="0"/>
            <a:t>, r2_score</a:t>
          </a:r>
        </a:p>
      </dsp:txBody>
      <dsp:txXfrm>
        <a:off x="34906" y="2437248"/>
        <a:ext cx="6524663" cy="645240"/>
      </dsp:txXfrm>
    </dsp:sp>
    <dsp:sp modelId="{F20AE454-643F-439E-B785-6F4AD4669919}">
      <dsp:nvSpPr>
        <dsp:cNvPr id="0" name=""/>
        <dsp:cNvSpPr/>
      </dsp:nvSpPr>
      <dsp:spPr>
        <a:xfrm>
          <a:off x="0" y="3169235"/>
          <a:ext cx="6594475" cy="715052"/>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 We have calculated MAE for different various depth for tree and plotted a graph for that</a:t>
          </a:r>
        </a:p>
      </dsp:txBody>
      <dsp:txXfrm>
        <a:off x="34906" y="3204141"/>
        <a:ext cx="6524663" cy="645240"/>
      </dsp:txXfrm>
    </dsp:sp>
    <dsp:sp modelId="{F66C0136-A678-467E-B0DC-5E99E00CF604}">
      <dsp:nvSpPr>
        <dsp:cNvPr id="0" name=""/>
        <dsp:cNvSpPr/>
      </dsp:nvSpPr>
      <dsp:spPr>
        <a:xfrm>
          <a:off x="0" y="3936128"/>
          <a:ext cx="6594475" cy="715052"/>
        </a:xfrm>
        <a:prstGeom prst="round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result = list()</a:t>
          </a:r>
        </a:p>
      </dsp:txBody>
      <dsp:txXfrm>
        <a:off x="34906" y="3971034"/>
        <a:ext cx="6524663" cy="645240"/>
      </dsp:txXfrm>
    </dsp:sp>
    <dsp:sp modelId="{C388249D-14DE-4110-8914-A8312AD5B69B}">
      <dsp:nvSpPr>
        <dsp:cNvPr id="0" name=""/>
        <dsp:cNvSpPr/>
      </dsp:nvSpPr>
      <dsp:spPr>
        <a:xfrm>
          <a:off x="0" y="4703021"/>
          <a:ext cx="6594475" cy="715052"/>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depth = [10 , 50, 100, 150 , 200, 250 , 300, 350 ,400 , 450, 500]</a:t>
          </a:r>
        </a:p>
      </dsp:txBody>
      <dsp:txXfrm>
        <a:off x="34906" y="4737927"/>
        <a:ext cx="6524663" cy="6452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03983-D5C1-450A-80FB-4DC5745F132C}">
      <dsp:nvSpPr>
        <dsp:cNvPr id="0" name=""/>
        <dsp:cNvSpPr/>
      </dsp:nvSpPr>
      <dsp:spPr>
        <a:xfrm>
          <a:off x="0" y="980209"/>
          <a:ext cx="6594475" cy="85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ourier New"/>
              <a:cs typeface="Courier New"/>
            </a:rPr>
            <a:t>for d in depth:</a:t>
          </a:r>
          <a:endParaRPr lang="en-US" sz="1600" kern="1200" dirty="0">
            <a:latin typeface="Calibri Light" panose="020F0302020204030204"/>
          </a:endParaRPr>
        </a:p>
      </dsp:txBody>
      <dsp:txXfrm>
        <a:off x="41751" y="1021960"/>
        <a:ext cx="6510973" cy="771768"/>
      </dsp:txXfrm>
    </dsp:sp>
    <dsp:sp modelId="{ADA7C4F6-803A-4513-8595-9F33E11A1171}">
      <dsp:nvSpPr>
        <dsp:cNvPr id="0" name=""/>
        <dsp:cNvSpPr/>
      </dsp:nvSpPr>
      <dsp:spPr>
        <a:xfrm>
          <a:off x="0" y="1881559"/>
          <a:ext cx="6594475" cy="85527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dirty="0">
              <a:latin typeface="Courier New"/>
              <a:cs typeface="Courier New"/>
            </a:rPr>
            <a:t>scores = -1 * </a:t>
          </a:r>
          <a:r>
            <a:rPr lang="en-US" sz="1600" kern="1200" dirty="0" err="1">
              <a:latin typeface="Courier New"/>
              <a:cs typeface="Courier New"/>
            </a:rPr>
            <a:t>cross_val_score</a:t>
          </a:r>
          <a:r>
            <a:rPr lang="en-US" sz="1600" kern="1200" dirty="0">
              <a:latin typeface="Courier New"/>
              <a:cs typeface="Courier New"/>
            </a:rPr>
            <a:t>(</a:t>
          </a:r>
          <a:r>
            <a:rPr lang="en-US" sz="1600" kern="1200" dirty="0" err="1">
              <a:latin typeface="Courier New"/>
              <a:cs typeface="Courier New"/>
            </a:rPr>
            <a:t>DecisionTreeRegressor</a:t>
          </a:r>
          <a:r>
            <a:rPr lang="en-US" sz="1600" kern="1200" dirty="0">
              <a:latin typeface="Courier New"/>
              <a:cs typeface="Courier New"/>
            </a:rPr>
            <a:t>(</a:t>
          </a:r>
          <a:r>
            <a:rPr lang="en-US" sz="1600" kern="1200" dirty="0" err="1">
              <a:latin typeface="Courier New"/>
              <a:cs typeface="Courier New"/>
            </a:rPr>
            <a:t>max_depth</a:t>
          </a:r>
          <a:r>
            <a:rPr lang="en-US" sz="1600" kern="1200" dirty="0">
              <a:latin typeface="Courier New"/>
              <a:cs typeface="Courier New"/>
            </a:rPr>
            <a:t>=d), X, </a:t>
          </a:r>
          <a:r>
            <a:rPr lang="en-US" sz="1600" kern="1200" dirty="0" err="1">
              <a:latin typeface="Courier New"/>
              <a:cs typeface="Courier New"/>
            </a:rPr>
            <a:t>y,cv</a:t>
          </a:r>
          <a:r>
            <a:rPr lang="en-US" sz="1600" kern="1200" dirty="0">
              <a:latin typeface="Courier New"/>
              <a:cs typeface="Courier New"/>
            </a:rPr>
            <a:t>=10, scoring='</a:t>
          </a:r>
          <a:r>
            <a:rPr lang="en-US" sz="1600" kern="1200" dirty="0" err="1">
              <a:latin typeface="Courier New"/>
              <a:cs typeface="Courier New"/>
            </a:rPr>
            <a:t>neg_mean_absolute_error</a:t>
          </a:r>
          <a:r>
            <a:rPr lang="en-US" sz="1600" kern="1200" dirty="0">
              <a:latin typeface="Courier New"/>
              <a:cs typeface="Courier New"/>
            </a:rPr>
            <a:t>')</a:t>
          </a:r>
          <a:endParaRPr lang="en-US" sz="1600" kern="1200" dirty="0"/>
        </a:p>
      </dsp:txBody>
      <dsp:txXfrm>
        <a:off x="41751" y="1923310"/>
        <a:ext cx="6510973" cy="771768"/>
      </dsp:txXfrm>
    </dsp:sp>
    <dsp:sp modelId="{F2EABC0A-96EC-4C89-A0BC-577B47FC8FDA}">
      <dsp:nvSpPr>
        <dsp:cNvPr id="0" name=""/>
        <dsp:cNvSpPr/>
      </dsp:nvSpPr>
      <dsp:spPr>
        <a:xfrm>
          <a:off x="0" y="2782909"/>
          <a:ext cx="6594475" cy="85527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err="1">
              <a:latin typeface="Courier New"/>
              <a:cs typeface="Courier New"/>
            </a:rPr>
            <a:t>result.append</a:t>
          </a:r>
          <a:r>
            <a:rPr lang="en-US" sz="1600" kern="1200" dirty="0">
              <a:latin typeface="Courier New"/>
              <a:cs typeface="Courier New"/>
            </a:rPr>
            <a:t>(</a:t>
          </a:r>
          <a:r>
            <a:rPr lang="en-US" sz="1600" kern="1200" dirty="0" err="1">
              <a:latin typeface="Courier New"/>
              <a:cs typeface="Courier New"/>
            </a:rPr>
            <a:t>scores.mean</a:t>
          </a:r>
          <a:r>
            <a:rPr lang="en-US" sz="1600" kern="1200" dirty="0">
              <a:latin typeface="Courier New"/>
              <a:cs typeface="Courier New"/>
            </a:rPr>
            <a:t>())</a:t>
          </a:r>
          <a:endParaRPr lang="en-US" sz="1600" kern="1200" dirty="0"/>
        </a:p>
      </dsp:txBody>
      <dsp:txXfrm>
        <a:off x="41751" y="2824660"/>
        <a:ext cx="6510973" cy="771768"/>
      </dsp:txXfrm>
    </dsp:sp>
    <dsp:sp modelId="{C9790F02-44B8-4DAF-B737-5E3A7BD19A2D}">
      <dsp:nvSpPr>
        <dsp:cNvPr id="0" name=""/>
        <dsp:cNvSpPr/>
      </dsp:nvSpPr>
      <dsp:spPr>
        <a:xfrm>
          <a:off x="0" y="3684259"/>
          <a:ext cx="6594475" cy="85527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ourier New"/>
              <a:cs typeface="Courier New"/>
            </a:rPr>
            <a:t>print(result)</a:t>
          </a:r>
          <a:endParaRPr lang="en-US" sz="1600" kern="1200" dirty="0"/>
        </a:p>
      </dsp:txBody>
      <dsp:txXfrm>
        <a:off x="41751" y="3726010"/>
        <a:ext cx="6510973" cy="7717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C9EBD5-BE33-471A-ACBC-6DB2DD26F79C}">
      <dsp:nvSpPr>
        <dsp:cNvPr id="0" name=""/>
        <dsp:cNvSpPr/>
      </dsp:nvSpPr>
      <dsp:spPr>
        <a:xfrm>
          <a:off x="0" y="487485"/>
          <a:ext cx="6594475" cy="54289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rtl="0">
            <a:lnSpc>
              <a:spcPct val="90000"/>
            </a:lnSpc>
            <a:spcBef>
              <a:spcPct val="0"/>
            </a:spcBef>
            <a:spcAft>
              <a:spcPct val="35000"/>
            </a:spcAft>
            <a:buNone/>
          </a:pPr>
          <a:r>
            <a:rPr lang="en-US" sz="1000" kern="1200" dirty="0">
              <a:latin typeface="Courier New"/>
              <a:cs typeface="Courier New"/>
            </a:rPr>
            <a:t># error is about 33-34%</a:t>
          </a:r>
        </a:p>
      </dsp:txBody>
      <dsp:txXfrm>
        <a:off x="26502" y="513987"/>
        <a:ext cx="6541471" cy="489891"/>
      </dsp:txXfrm>
    </dsp:sp>
    <dsp:sp modelId="{7D984370-67C5-4645-9F91-6F1CBA07A0E5}">
      <dsp:nvSpPr>
        <dsp:cNvPr id="0" name=""/>
        <dsp:cNvSpPr/>
      </dsp:nvSpPr>
      <dsp:spPr>
        <a:xfrm>
          <a:off x="0" y="1059181"/>
          <a:ext cx="6594475" cy="542895"/>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plt.plot(depth , result )</a:t>
          </a:r>
          <a:endParaRPr lang="en-US" sz="1000" kern="1200" dirty="0"/>
        </a:p>
      </dsp:txBody>
      <dsp:txXfrm>
        <a:off x="26502" y="1085683"/>
        <a:ext cx="6541471" cy="489891"/>
      </dsp:txXfrm>
    </dsp:sp>
    <dsp:sp modelId="{579DD9CE-52E2-4029-9474-6D0F6BBCD715}">
      <dsp:nvSpPr>
        <dsp:cNvPr id="0" name=""/>
        <dsp:cNvSpPr/>
      </dsp:nvSpPr>
      <dsp:spPr>
        <a:xfrm>
          <a:off x="0" y="1630877"/>
          <a:ext cx="6594475" cy="542895"/>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plt.xlabel("Depth")</a:t>
          </a:r>
          <a:endParaRPr lang="en-US" sz="1000" kern="1200" dirty="0"/>
        </a:p>
      </dsp:txBody>
      <dsp:txXfrm>
        <a:off x="26502" y="1657379"/>
        <a:ext cx="6541471" cy="489891"/>
      </dsp:txXfrm>
    </dsp:sp>
    <dsp:sp modelId="{5E223D95-12F9-4AA5-B9FD-FB4A580F5750}">
      <dsp:nvSpPr>
        <dsp:cNvPr id="0" name=""/>
        <dsp:cNvSpPr/>
      </dsp:nvSpPr>
      <dsp:spPr>
        <a:xfrm>
          <a:off x="0" y="2202573"/>
          <a:ext cx="6594475" cy="542895"/>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plt.ylabel("MAE")</a:t>
          </a:r>
          <a:endParaRPr lang="en-US" sz="1000" kern="1200" dirty="0"/>
        </a:p>
      </dsp:txBody>
      <dsp:txXfrm>
        <a:off x="26502" y="2229075"/>
        <a:ext cx="6541471" cy="489891"/>
      </dsp:txXfrm>
    </dsp:sp>
    <dsp:sp modelId="{EB30C981-5A7A-4A0F-BD95-EC7F7CEE1500}">
      <dsp:nvSpPr>
        <dsp:cNvPr id="0" name=""/>
        <dsp:cNvSpPr/>
      </dsp:nvSpPr>
      <dsp:spPr>
        <a:xfrm>
          <a:off x="0" y="2774269"/>
          <a:ext cx="6594475" cy="542895"/>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plt.title("plot of MAE vs Depth in decision tree")</a:t>
          </a:r>
          <a:endParaRPr lang="en-US" sz="1000" kern="1200" dirty="0"/>
        </a:p>
      </dsp:txBody>
      <dsp:txXfrm>
        <a:off x="26502" y="2800771"/>
        <a:ext cx="6541471" cy="489891"/>
      </dsp:txXfrm>
    </dsp:sp>
    <dsp:sp modelId="{EB9408F5-5AB5-4A5D-B680-B088F108AB08}">
      <dsp:nvSpPr>
        <dsp:cNvPr id="0" name=""/>
        <dsp:cNvSpPr/>
      </dsp:nvSpPr>
      <dsp:spPr>
        <a:xfrm>
          <a:off x="0" y="3345964"/>
          <a:ext cx="6594475" cy="542895"/>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plt.show()</a:t>
          </a:r>
          <a:br>
            <a:rPr lang="en-US" sz="1000" kern="1200" dirty="0"/>
          </a:br>
          <a:endParaRPr lang="en-US" sz="1000" kern="1200" dirty="0"/>
        </a:p>
      </dsp:txBody>
      <dsp:txXfrm>
        <a:off x="26502" y="3372466"/>
        <a:ext cx="6541471" cy="489891"/>
      </dsp:txXfrm>
    </dsp:sp>
    <dsp:sp modelId="{835850B8-0A39-4463-BBC2-13CE87C9E7C1}">
      <dsp:nvSpPr>
        <dsp:cNvPr id="0" name=""/>
        <dsp:cNvSpPr/>
      </dsp:nvSpPr>
      <dsp:spPr>
        <a:xfrm>
          <a:off x="0" y="3917660"/>
          <a:ext cx="6594475" cy="542895"/>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MAE of each depth:</a:t>
          </a:r>
          <a:endParaRPr lang="en-US" sz="1000" kern="1200" dirty="0"/>
        </a:p>
      </dsp:txBody>
      <dsp:txXfrm>
        <a:off x="26502" y="3944162"/>
        <a:ext cx="6541471" cy="489891"/>
      </dsp:txXfrm>
    </dsp:sp>
    <dsp:sp modelId="{E0F29639-1B53-4E9A-A2CD-EC8D8B427CB6}">
      <dsp:nvSpPr>
        <dsp:cNvPr id="0" name=""/>
        <dsp:cNvSpPr/>
      </dsp:nvSpPr>
      <dsp:spPr>
        <a:xfrm>
          <a:off x="0" y="4489356"/>
          <a:ext cx="6594475" cy="54289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latin typeface="Courier New"/>
              <a:cs typeface="Courier New"/>
            </a:rPr>
            <a:t>[114.84708142617367, 129.74356174870883, 128.37719479866539, 128.46991018785135, 128.24894533571006, 128.76330693815987, 128.47096987979342, 129.46922585584352, 129.0060338680927, 128.9110850587321, 128.7298043786279]</a:t>
          </a:r>
          <a:endParaRPr lang="en-US" sz="1000" kern="1200" dirty="0"/>
        </a:p>
      </dsp:txBody>
      <dsp:txXfrm>
        <a:off x="26502" y="4515858"/>
        <a:ext cx="6541471" cy="48989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448D63-4A7F-4605-A20C-E38A68C4C607}">
      <dsp:nvSpPr>
        <dsp:cNvPr id="0" name=""/>
        <dsp:cNvSpPr/>
      </dsp:nvSpPr>
      <dsp:spPr>
        <a:xfrm>
          <a:off x="0" y="255973"/>
          <a:ext cx="6594475" cy="59825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latin typeface="Courier New"/>
              <a:cs typeface="Courier New"/>
            </a:rPr>
            <a:t># we have applied random forest</a:t>
          </a:r>
        </a:p>
      </dsp:txBody>
      <dsp:txXfrm>
        <a:off x="29204" y="285177"/>
        <a:ext cx="6536067" cy="539845"/>
      </dsp:txXfrm>
    </dsp:sp>
    <dsp:sp modelId="{6BC6311B-763A-4B38-8FB6-0D37A5620FFF}">
      <dsp:nvSpPr>
        <dsp:cNvPr id="0" name=""/>
        <dsp:cNvSpPr/>
      </dsp:nvSpPr>
      <dsp:spPr>
        <a:xfrm>
          <a:off x="0" y="885907"/>
          <a:ext cx="6594475" cy="598253"/>
        </a:xfrm>
        <a:prstGeom prst="roundRect">
          <a:avLst/>
        </a:prstGeom>
        <a:solidFill>
          <a:schemeClr val="accent5">
            <a:hueOff val="-965506"/>
            <a:satOff val="-2488"/>
            <a:lumOff val="-16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from sklearn.ensemble import RandomForestRegressor</a:t>
          </a:r>
          <a:endParaRPr lang="en-US" sz="1100" kern="1200" dirty="0"/>
        </a:p>
      </dsp:txBody>
      <dsp:txXfrm>
        <a:off x="29204" y="915111"/>
        <a:ext cx="6536067" cy="539845"/>
      </dsp:txXfrm>
    </dsp:sp>
    <dsp:sp modelId="{CC85CDCE-1123-40FF-B7AA-8205BF6636DB}">
      <dsp:nvSpPr>
        <dsp:cNvPr id="0" name=""/>
        <dsp:cNvSpPr/>
      </dsp:nvSpPr>
      <dsp:spPr>
        <a:xfrm>
          <a:off x="0" y="1515841"/>
          <a:ext cx="6594475" cy="598253"/>
        </a:xfrm>
        <a:prstGeom prst="roundRect">
          <a:avLst/>
        </a:prstGeom>
        <a:solidFill>
          <a:schemeClr val="accent5">
            <a:hueOff val="-1931012"/>
            <a:satOff val="-4977"/>
            <a:lumOff val="-33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estimator = [250 , 300, 400 , 500 , 750 , 1000 ]</a:t>
          </a:r>
          <a:endParaRPr lang="en-US" sz="1100" kern="1200" dirty="0"/>
        </a:p>
      </dsp:txBody>
      <dsp:txXfrm>
        <a:off x="29204" y="1545045"/>
        <a:ext cx="6536067" cy="539845"/>
      </dsp:txXfrm>
    </dsp:sp>
    <dsp:sp modelId="{E190227C-102F-4848-AF46-0C81AC9D1650}">
      <dsp:nvSpPr>
        <dsp:cNvPr id="0" name=""/>
        <dsp:cNvSpPr/>
      </dsp:nvSpPr>
      <dsp:spPr>
        <a:xfrm>
          <a:off x="0" y="2145775"/>
          <a:ext cx="6594475" cy="598253"/>
        </a:xfrm>
        <a:prstGeom prst="roundRect">
          <a:avLst/>
        </a:prstGeom>
        <a:solidFill>
          <a:schemeClr val="accent5">
            <a:hueOff val="-2896518"/>
            <a:satOff val="-7465"/>
            <a:lumOff val="-50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result2=list()</a:t>
          </a:r>
          <a:endParaRPr lang="en-US" sz="1100" kern="1200" dirty="0"/>
        </a:p>
      </dsp:txBody>
      <dsp:txXfrm>
        <a:off x="29204" y="2174979"/>
        <a:ext cx="6536067" cy="539845"/>
      </dsp:txXfrm>
    </dsp:sp>
    <dsp:sp modelId="{AF4E5229-A7B0-4A3C-9E7F-27FB46D622E5}">
      <dsp:nvSpPr>
        <dsp:cNvPr id="0" name=""/>
        <dsp:cNvSpPr/>
      </dsp:nvSpPr>
      <dsp:spPr>
        <a:xfrm>
          <a:off x="0" y="2775709"/>
          <a:ext cx="6594475" cy="598253"/>
        </a:xfrm>
        <a:prstGeom prst="roundRect">
          <a:avLst/>
        </a:prstGeom>
        <a:solidFill>
          <a:schemeClr val="accent5">
            <a:hueOff val="-3862025"/>
            <a:satOff val="-9954"/>
            <a:lumOff val="-6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for est in estimator:</a:t>
          </a:r>
          <a:endParaRPr lang="en-US" sz="1100" kern="1200" dirty="0"/>
        </a:p>
      </dsp:txBody>
      <dsp:txXfrm>
        <a:off x="29204" y="2804913"/>
        <a:ext cx="6536067" cy="539845"/>
      </dsp:txXfrm>
    </dsp:sp>
    <dsp:sp modelId="{F55AA241-9FD6-4390-8289-34C6CAAADFB6}">
      <dsp:nvSpPr>
        <dsp:cNvPr id="0" name=""/>
        <dsp:cNvSpPr/>
      </dsp:nvSpPr>
      <dsp:spPr>
        <a:xfrm>
          <a:off x="0" y="3405642"/>
          <a:ext cx="6594475" cy="598253"/>
        </a:xfrm>
        <a:prstGeom prst="roundRect">
          <a:avLst/>
        </a:prstGeom>
        <a:solidFill>
          <a:schemeClr val="accent5">
            <a:hueOff val="-4827531"/>
            <a:satOff val="-12442"/>
            <a:lumOff val="-84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scores = -1 * </a:t>
          </a:r>
          <a:r>
            <a:rPr lang="en-US" sz="1100" kern="1200" dirty="0" err="1">
              <a:latin typeface="Courier New"/>
              <a:cs typeface="Courier New"/>
            </a:rPr>
            <a:t>cross_val_score</a:t>
          </a:r>
          <a:r>
            <a:rPr lang="en-US" sz="1100" kern="1200" dirty="0">
              <a:latin typeface="Courier New"/>
              <a:cs typeface="Courier New"/>
            </a:rPr>
            <a:t>(</a:t>
          </a:r>
          <a:r>
            <a:rPr lang="en-US" sz="1100" kern="1200" dirty="0" err="1">
              <a:latin typeface="Courier New"/>
              <a:cs typeface="Courier New"/>
            </a:rPr>
            <a:t>RandomForestRegressor</a:t>
          </a:r>
          <a:r>
            <a:rPr lang="en-US" sz="1100" kern="1200" dirty="0">
              <a:latin typeface="Courier New"/>
              <a:cs typeface="Courier New"/>
            </a:rPr>
            <a:t>(</a:t>
          </a:r>
          <a:r>
            <a:rPr lang="en-US" sz="1100" kern="1200" dirty="0" err="1">
              <a:latin typeface="Courier New"/>
              <a:cs typeface="Courier New"/>
            </a:rPr>
            <a:t>n_estimators</a:t>
          </a:r>
          <a:r>
            <a:rPr lang="en-US" sz="1100" kern="1200" dirty="0">
              <a:latin typeface="Courier New"/>
              <a:cs typeface="Courier New"/>
            </a:rPr>
            <a:t>=</a:t>
          </a:r>
          <a:r>
            <a:rPr lang="en-US" sz="1100" kern="1200" dirty="0" err="1">
              <a:latin typeface="Courier New"/>
              <a:cs typeface="Courier New"/>
            </a:rPr>
            <a:t>est,random_state</a:t>
          </a:r>
          <a:r>
            <a:rPr lang="en-US" sz="1100" kern="1200" dirty="0">
              <a:latin typeface="Courier New"/>
              <a:cs typeface="Courier New"/>
            </a:rPr>
            <a:t>=1), X, y, cv=10, scoring='</a:t>
          </a:r>
          <a:r>
            <a:rPr lang="en-US" sz="1100" kern="1200" dirty="0" err="1">
              <a:latin typeface="Courier New"/>
              <a:cs typeface="Courier New"/>
            </a:rPr>
            <a:t>neg_mean_absolute_error</a:t>
          </a:r>
          <a:r>
            <a:rPr lang="en-US" sz="1100" kern="1200" dirty="0">
              <a:latin typeface="Courier New"/>
              <a:cs typeface="Courier New"/>
            </a:rPr>
            <a:t>')</a:t>
          </a:r>
          <a:endParaRPr lang="en-US" sz="1100" kern="1200" dirty="0"/>
        </a:p>
      </dsp:txBody>
      <dsp:txXfrm>
        <a:off x="29204" y="3434846"/>
        <a:ext cx="6536067" cy="539845"/>
      </dsp:txXfrm>
    </dsp:sp>
    <dsp:sp modelId="{2FA5A354-B7B7-4C57-8028-B04AEC584677}">
      <dsp:nvSpPr>
        <dsp:cNvPr id="0" name=""/>
        <dsp:cNvSpPr/>
      </dsp:nvSpPr>
      <dsp:spPr>
        <a:xfrm>
          <a:off x="0" y="4035576"/>
          <a:ext cx="6594475" cy="598253"/>
        </a:xfrm>
        <a:prstGeom prst="roundRect">
          <a:avLst/>
        </a:prstGeom>
        <a:solidFill>
          <a:schemeClr val="accent5">
            <a:hueOff val="-5793037"/>
            <a:satOff val="-14931"/>
            <a:lumOff val="-100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result2.append(scores.mean())</a:t>
          </a:r>
          <a:endParaRPr lang="en-US" sz="1100" kern="1200" dirty="0"/>
        </a:p>
      </dsp:txBody>
      <dsp:txXfrm>
        <a:off x="29204" y="4064780"/>
        <a:ext cx="6536067" cy="539845"/>
      </dsp:txXfrm>
    </dsp:sp>
    <dsp:sp modelId="{1211D8D6-1B11-468C-B7B8-5CFB6CD52183}">
      <dsp:nvSpPr>
        <dsp:cNvPr id="0" name=""/>
        <dsp:cNvSpPr/>
      </dsp:nvSpPr>
      <dsp:spPr>
        <a:xfrm>
          <a:off x="0" y="4665510"/>
          <a:ext cx="6594475" cy="598253"/>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latin typeface="Courier New"/>
              <a:cs typeface="Courier New"/>
            </a:rPr>
            <a:t>print(result2)</a:t>
          </a:r>
          <a:endParaRPr lang="en-US" sz="1100" kern="1200" dirty="0"/>
        </a:p>
      </dsp:txBody>
      <dsp:txXfrm>
        <a:off x="29204" y="4694714"/>
        <a:ext cx="6536067" cy="539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302ED-A137-41B4-AB47-06400E9EB218}">
      <dsp:nvSpPr>
        <dsp:cNvPr id="0" name=""/>
        <dsp:cNvSpPr/>
      </dsp:nvSpPr>
      <dsp:spPr>
        <a:xfrm>
          <a:off x="0" y="374826"/>
          <a:ext cx="6594475" cy="76141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ourier New"/>
              <a:cs typeface="Courier New"/>
            </a:rPr>
            <a:t>plt.plot(estimator , result2)</a:t>
          </a:r>
        </a:p>
      </dsp:txBody>
      <dsp:txXfrm>
        <a:off x="37169" y="411995"/>
        <a:ext cx="6520137" cy="687076"/>
      </dsp:txXfrm>
    </dsp:sp>
    <dsp:sp modelId="{22955AD9-38FB-4D31-8191-0FB4F01CE195}">
      <dsp:nvSpPr>
        <dsp:cNvPr id="0" name=""/>
        <dsp:cNvSpPr/>
      </dsp:nvSpPr>
      <dsp:spPr>
        <a:xfrm>
          <a:off x="0" y="1176560"/>
          <a:ext cx="6594475" cy="76141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plt.xlabel("Depth")</a:t>
          </a:r>
          <a:endParaRPr lang="en-US" sz="1400" kern="1200" dirty="0"/>
        </a:p>
      </dsp:txBody>
      <dsp:txXfrm>
        <a:off x="37169" y="1213729"/>
        <a:ext cx="6520137" cy="687076"/>
      </dsp:txXfrm>
    </dsp:sp>
    <dsp:sp modelId="{2327A99F-ECDB-448A-B0E6-42E32A7B5393}">
      <dsp:nvSpPr>
        <dsp:cNvPr id="0" name=""/>
        <dsp:cNvSpPr/>
      </dsp:nvSpPr>
      <dsp:spPr>
        <a:xfrm>
          <a:off x="0" y="1978294"/>
          <a:ext cx="6594475" cy="76141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plt.ylabel("MAE")</a:t>
          </a:r>
          <a:endParaRPr lang="en-US" sz="1400" kern="1200" dirty="0"/>
        </a:p>
      </dsp:txBody>
      <dsp:txXfrm>
        <a:off x="37169" y="2015463"/>
        <a:ext cx="6520137" cy="687076"/>
      </dsp:txXfrm>
    </dsp:sp>
    <dsp:sp modelId="{FC3FC268-F401-44FC-9B4F-F44A1429A1DE}">
      <dsp:nvSpPr>
        <dsp:cNvPr id="0" name=""/>
        <dsp:cNvSpPr/>
      </dsp:nvSpPr>
      <dsp:spPr>
        <a:xfrm>
          <a:off x="0" y="2780029"/>
          <a:ext cx="6594475" cy="76141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plt.title("plot of MAE vs Depth in RandomForest")</a:t>
          </a:r>
          <a:endParaRPr lang="en-US" sz="1400" kern="1200" dirty="0"/>
        </a:p>
      </dsp:txBody>
      <dsp:txXfrm>
        <a:off x="37169" y="2817198"/>
        <a:ext cx="6520137" cy="687076"/>
      </dsp:txXfrm>
    </dsp:sp>
    <dsp:sp modelId="{BB16BF23-9140-4815-A16D-118CC73E2BF9}">
      <dsp:nvSpPr>
        <dsp:cNvPr id="0" name=""/>
        <dsp:cNvSpPr/>
      </dsp:nvSpPr>
      <dsp:spPr>
        <a:xfrm>
          <a:off x="0" y="3581763"/>
          <a:ext cx="6594475" cy="76141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plt.show()</a:t>
          </a:r>
          <a:endParaRPr lang="en-US" sz="1400" kern="1200" dirty="0"/>
        </a:p>
      </dsp:txBody>
      <dsp:txXfrm>
        <a:off x="37169" y="3618932"/>
        <a:ext cx="6520137" cy="687076"/>
      </dsp:txXfrm>
    </dsp:sp>
    <dsp:sp modelId="{65682764-8A42-4985-8BB4-158CD9734AFB}">
      <dsp:nvSpPr>
        <dsp:cNvPr id="0" name=""/>
        <dsp:cNvSpPr/>
      </dsp:nvSpPr>
      <dsp:spPr>
        <a:xfrm>
          <a:off x="0" y="4383497"/>
          <a:ext cx="6594475" cy="76141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Courier New"/>
              <a:cs typeface="Courier New"/>
            </a:rPr>
            <a:t>MAE for estimators[93.49311200999436, 93.13936243258377, 93.18544262169203, 93.07874177445649, 93.02108580145344, 92.95651470885323, 92.94626139905846, 92.9644205089355]</a:t>
          </a:r>
          <a:endParaRPr lang="en-US" sz="1400" kern="1200" dirty="0"/>
        </a:p>
      </dsp:txBody>
      <dsp:txXfrm>
        <a:off x="37169" y="4420666"/>
        <a:ext cx="6520137" cy="6870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358E-6081-4511-A6E7-2588B5AB63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15F16F-0BA7-48DD-80C2-0AF5B7A1FC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915167-EE95-4EF8-8E23-4FAA63A888E1}"/>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7B569576-258D-4656-BA42-DC0B9FCA38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CDA89-CC38-4299-92B1-BF9E75A379BC}"/>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010899165"/>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2C643-916A-4C8A-AB56-46FEF4CF22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7534F-49FE-4EAA-8CD6-9541FD66AB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90AF4F-EE0C-4DC7-A1B1-D53A89375CDD}"/>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7D33B1EC-78C8-457E-AC35-8FF9C65367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5EFECA-D523-4680-9919-058ABD8C1427}"/>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401659524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E507CD-7C67-457D-A3B3-F8D04F47FD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D28FDC-933E-4CAE-B34B-042E9669A1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D47D0E-49BC-477A-998E-ABE45AE1756C}"/>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60378F13-CD6A-4642-AC67-38E7285EA8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FB6EC-9CE2-4203-BA8B-9EB40F4FC877}"/>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75774621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7F06-C941-4238-AD3D-ED1288E318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EC9E09-6125-4AFA-9FC6-2977E078DE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8D985-D043-4DDF-A79C-D3D31043D43C}"/>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BF6E6960-04EA-4065-AB1D-2A014D8B97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FB864-3701-4BD9-B679-2271D816C418}"/>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29828144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3FD97-2CA2-4011-8C9B-AAC9EEED7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A4D49C-4BC8-452E-B1C7-A7A173EBEA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AB14A3-F1D7-456A-9817-096CFE088520}"/>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65DD6C54-A330-4796-BBED-6200569049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507EF-EECC-43FD-8905-2D2808D44DE2}"/>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86551508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793D1-ACE8-4149-ABC9-E50B8D7908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70E2EA-0067-4739-95BB-DF8EE797A4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DAD895-1E71-4119-9C91-CBBAF104E8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1184DC-4AF5-4300-8444-EDEA39F27FD8}"/>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6" name="Footer Placeholder 5">
            <a:extLst>
              <a:ext uri="{FF2B5EF4-FFF2-40B4-BE49-F238E27FC236}">
                <a16:creationId xmlns:a16="http://schemas.microsoft.com/office/drawing/2014/main" id="{F3C1E22E-3562-4047-84A3-57D445044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4D2EF9-4AEC-4148-99F9-19E756ADA461}"/>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220276878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9F2E9-4A89-48AA-8BC4-F4410B49D0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012579-A1F0-4A65-BBC4-19FA94FC3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5C83A0-0658-4C04-A28E-C1687E4263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60F162-0758-4346-B733-9505892B27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81831-44A5-49C3-A4ED-573372F01C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17348A-1DD9-424D-9D6D-1D49C8A2C5DA}"/>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8" name="Footer Placeholder 7">
            <a:extLst>
              <a:ext uri="{FF2B5EF4-FFF2-40B4-BE49-F238E27FC236}">
                <a16:creationId xmlns:a16="http://schemas.microsoft.com/office/drawing/2014/main" id="{73988B4A-660E-4811-9D87-31CA9784CD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3B40CA-97D4-4295-8A8C-A4B5C10587BC}"/>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213507174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89B2-EB2D-4DBC-B852-D6E54AF3F2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1B4387-1F21-4B0B-97C0-3D84DEACDF6D}"/>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4" name="Footer Placeholder 3">
            <a:extLst>
              <a:ext uri="{FF2B5EF4-FFF2-40B4-BE49-F238E27FC236}">
                <a16:creationId xmlns:a16="http://schemas.microsoft.com/office/drawing/2014/main" id="{958845E5-D7B1-4EF4-9740-43B9C3A0F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BA1B0B-5AF7-4905-8BAA-14F063EEF382}"/>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24346950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772FDE-9836-4776-84E7-2A26227410BB}"/>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3" name="Footer Placeholder 2">
            <a:extLst>
              <a:ext uri="{FF2B5EF4-FFF2-40B4-BE49-F238E27FC236}">
                <a16:creationId xmlns:a16="http://schemas.microsoft.com/office/drawing/2014/main" id="{E902FF58-0664-4EF2-B5E7-A28CF2FEB1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B6802F-7167-4EC6-8450-20C4C8E15104}"/>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46428403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808EE-3A9E-415D-9AB4-D26FB647E6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C3E5FE-61F7-400E-9E89-FA70CF5BAA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3E9BB1-8D37-48EF-99BF-4F6C33F46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85C34E-1A87-47C9-9E39-21C11991BCC2}"/>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6" name="Footer Placeholder 5">
            <a:extLst>
              <a:ext uri="{FF2B5EF4-FFF2-40B4-BE49-F238E27FC236}">
                <a16:creationId xmlns:a16="http://schemas.microsoft.com/office/drawing/2014/main" id="{D9550C84-A138-4FCA-9CF6-47DD743D89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EFD69-6C00-4E5C-951B-814C81B7836D}"/>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97790020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8C0CE-70E8-4704-B7DD-08B02D2AB3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E5C796-29A9-4EE8-9A8C-86B1A44CC9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3CB096-BE5E-4296-B2B0-0D5CD566B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E954A5-1D76-4D3C-810A-832037D5A0C8}"/>
              </a:ext>
            </a:extLst>
          </p:cNvPr>
          <p:cNvSpPr>
            <a:spLocks noGrp="1"/>
          </p:cNvSpPr>
          <p:nvPr>
            <p:ph type="dt" sz="half" idx="10"/>
          </p:nvPr>
        </p:nvSpPr>
        <p:spPr/>
        <p:txBody>
          <a:bodyPr/>
          <a:lstStyle/>
          <a:p>
            <a:fld id="{B79F6212-2E83-4753-AB0D-18B20D91F7C8}" type="datetimeFigureOut">
              <a:rPr lang="en-US" smtClean="0"/>
              <a:t>7/8/2020</a:t>
            </a:fld>
            <a:endParaRPr lang="en-US"/>
          </a:p>
        </p:txBody>
      </p:sp>
      <p:sp>
        <p:nvSpPr>
          <p:cNvPr id="6" name="Footer Placeholder 5">
            <a:extLst>
              <a:ext uri="{FF2B5EF4-FFF2-40B4-BE49-F238E27FC236}">
                <a16:creationId xmlns:a16="http://schemas.microsoft.com/office/drawing/2014/main" id="{59757113-A388-4D66-B3F0-4CA98232A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924928-9B3A-4025-916C-3ED5CBFED64C}"/>
              </a:ext>
            </a:extLst>
          </p:cNvPr>
          <p:cNvSpPr>
            <a:spLocks noGrp="1"/>
          </p:cNvSpPr>
          <p:nvPr>
            <p:ph type="sldNum" sz="quarter" idx="12"/>
          </p:nvPr>
        </p:nvSpPr>
        <p:spPr/>
        <p:txBody>
          <a:bodyPr/>
          <a:lstStyle/>
          <a:p>
            <a:fld id="{89821087-585C-4EC4-BF19-36CF13D4902F}" type="slidenum">
              <a:rPr lang="en-US" smtClean="0"/>
              <a:t>‹#›</a:t>
            </a:fld>
            <a:endParaRPr lang="en-US"/>
          </a:p>
        </p:txBody>
      </p:sp>
    </p:spTree>
    <p:extLst>
      <p:ext uri="{BB962C8B-B14F-4D97-AF65-F5344CB8AC3E}">
        <p14:creationId xmlns:p14="http://schemas.microsoft.com/office/powerpoint/2010/main" val="165248280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F0E8D2-8653-45AD-86ED-572FEA3DE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5BE056-165F-422B-95A3-22452BB91D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421FB-9D63-4D74-90B2-C3D6F65129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9F6212-2E83-4753-AB0D-18B20D91F7C8}" type="datetimeFigureOut">
              <a:rPr lang="en-US" smtClean="0"/>
              <a:t>7/8/2020</a:t>
            </a:fld>
            <a:endParaRPr lang="en-US"/>
          </a:p>
        </p:txBody>
      </p:sp>
      <p:sp>
        <p:nvSpPr>
          <p:cNvPr id="5" name="Footer Placeholder 4">
            <a:extLst>
              <a:ext uri="{FF2B5EF4-FFF2-40B4-BE49-F238E27FC236}">
                <a16:creationId xmlns:a16="http://schemas.microsoft.com/office/drawing/2014/main" id="{4BFDA3FC-B165-4F3B-A389-03D518F30A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72FFAC3-550A-4331-A62F-5E68E37BF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821087-585C-4EC4-BF19-36CF13D4902F}" type="slidenum">
              <a:rPr lang="en-US" smtClean="0"/>
              <a:t>‹#›</a:t>
            </a:fld>
            <a:endParaRPr lang="en-US"/>
          </a:p>
        </p:txBody>
      </p:sp>
    </p:spTree>
    <p:extLst>
      <p:ext uri="{BB962C8B-B14F-4D97-AF65-F5344CB8AC3E}">
        <p14:creationId xmlns:p14="http://schemas.microsoft.com/office/powerpoint/2010/main" val="436506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06DBF-DFCC-43AA-9EFE-143D5C0DC0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643467" y="1478528"/>
            <a:ext cx="6891187" cy="3876292"/>
          </a:xfrm>
          <a:prstGeom prst="rect">
            <a:avLst/>
          </a:prstGeom>
        </p:spPr>
      </p:pic>
      <p:sp>
        <p:nvSpPr>
          <p:cNvPr id="30" name="Rectangle 32">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3" y="0"/>
            <a:ext cx="4062127"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2B664C-D494-4DA3-B0A9-9D74C2D9E254}"/>
              </a:ext>
            </a:extLst>
          </p:cNvPr>
          <p:cNvSpPr>
            <a:spLocks noGrp="1"/>
          </p:cNvSpPr>
          <p:nvPr>
            <p:ph type="ctrTitle"/>
          </p:nvPr>
        </p:nvSpPr>
        <p:spPr>
          <a:xfrm>
            <a:off x="8502650" y="643467"/>
            <a:ext cx="3117850" cy="2556385"/>
          </a:xfrm>
        </p:spPr>
        <p:txBody>
          <a:bodyPr vert="horz" lIns="91440" tIns="45720" rIns="91440" bIns="45720" rtlCol="0" anchor="b">
            <a:normAutofit/>
          </a:bodyPr>
          <a:lstStyle/>
          <a:p>
            <a:pPr algn="l"/>
            <a:r>
              <a:rPr lang="en-US" sz="2300" kern="1200">
                <a:solidFill>
                  <a:schemeClr val="bg1"/>
                </a:solidFill>
                <a:latin typeface="+mj-lt"/>
                <a:ea typeface="+mj-ea"/>
                <a:cs typeface="+mj-cs"/>
              </a:rPr>
              <a:t>Mini Project on Air Quality Prediction using Machine Learning Approach(Under the mentorship of Dr. J Sathish Kumar)</a:t>
            </a:r>
          </a:p>
        </p:txBody>
      </p:sp>
      <p:sp>
        <p:nvSpPr>
          <p:cNvPr id="3" name="Subtitle 2">
            <a:extLst>
              <a:ext uri="{FF2B5EF4-FFF2-40B4-BE49-F238E27FC236}">
                <a16:creationId xmlns:a16="http://schemas.microsoft.com/office/drawing/2014/main" id="{3CE190AD-A42A-4366-8C6D-812832F1076D}"/>
              </a:ext>
            </a:extLst>
          </p:cNvPr>
          <p:cNvSpPr>
            <a:spLocks noGrp="1"/>
          </p:cNvSpPr>
          <p:nvPr>
            <p:ph type="subTitle" idx="1"/>
          </p:nvPr>
        </p:nvSpPr>
        <p:spPr>
          <a:xfrm>
            <a:off x="8502649" y="3358608"/>
            <a:ext cx="3045883" cy="2831273"/>
          </a:xfrm>
        </p:spPr>
        <p:txBody>
          <a:bodyPr vert="horz" lIns="91440" tIns="45720" rIns="91440" bIns="45720" rtlCol="0" anchor="t">
            <a:normAutofit/>
          </a:bodyPr>
          <a:lstStyle/>
          <a:p>
            <a:pPr algn="l"/>
            <a:r>
              <a:rPr lang="en-US" sz="1800" b="1">
                <a:solidFill>
                  <a:schemeClr val="bg1"/>
                </a:solidFill>
              </a:rPr>
              <a:t>Presented By:</a:t>
            </a:r>
            <a:endParaRPr lang="en-US" b="1">
              <a:solidFill>
                <a:schemeClr val="bg1"/>
              </a:solidFill>
            </a:endParaRPr>
          </a:p>
          <a:p>
            <a:pPr indent="-228600" algn="l">
              <a:buFont typeface="Arial" panose="020B0604020202020204" pitchFamily="34" charset="0"/>
              <a:buChar char="•"/>
            </a:pPr>
            <a:r>
              <a:rPr lang="en-US" sz="1800">
                <a:solidFill>
                  <a:schemeClr val="bg1"/>
                </a:solidFill>
              </a:rPr>
              <a:t>Sanat Kumar(20174066)</a:t>
            </a:r>
          </a:p>
          <a:p>
            <a:pPr indent="-228600" algn="l">
              <a:buFont typeface="Arial" panose="020B0604020202020204" pitchFamily="34" charset="0"/>
              <a:buChar char="•"/>
            </a:pPr>
            <a:r>
              <a:rPr lang="en-US" sz="1800">
                <a:solidFill>
                  <a:schemeClr val="bg1"/>
                </a:solidFill>
              </a:rPr>
              <a:t>Sudhanshu Singh(20174076)</a:t>
            </a:r>
            <a:endParaRPr lang="en-US" sz="1800">
              <a:solidFill>
                <a:schemeClr val="bg1"/>
              </a:solidFill>
              <a:cs typeface="Calibri"/>
            </a:endParaRPr>
          </a:p>
          <a:p>
            <a:pPr indent="-228600" algn="l">
              <a:buFont typeface="Arial" panose="020B0604020202020204" pitchFamily="34" charset="0"/>
              <a:buChar char="•"/>
            </a:pPr>
            <a:r>
              <a:rPr lang="en-US" sz="1800">
                <a:solidFill>
                  <a:schemeClr val="bg1"/>
                </a:solidFill>
              </a:rPr>
              <a:t>Swatantra GC(20174101)</a:t>
            </a:r>
          </a:p>
          <a:p>
            <a:pPr indent="-228600" algn="l">
              <a:buFont typeface="Arial" panose="020B0604020202020204" pitchFamily="34" charset="0"/>
              <a:buChar char="•"/>
            </a:pPr>
            <a:r>
              <a:rPr lang="en-US" sz="1800">
                <a:solidFill>
                  <a:schemeClr val="bg1"/>
                </a:solidFill>
              </a:rPr>
              <a:t>Manish Praveen </a:t>
            </a:r>
            <a:r>
              <a:rPr lang="en-US" sz="1800" err="1">
                <a:solidFill>
                  <a:schemeClr val="bg1"/>
                </a:solidFill>
              </a:rPr>
              <a:t>Barla</a:t>
            </a:r>
            <a:r>
              <a:rPr lang="en-US" sz="1800">
                <a:solidFill>
                  <a:schemeClr val="bg1"/>
                </a:solidFill>
              </a:rPr>
              <a:t> (20154110)</a:t>
            </a:r>
            <a:endParaRPr lang="en-US" sz="1800">
              <a:solidFill>
                <a:schemeClr val="bg1"/>
              </a:solidFill>
              <a:cs typeface="Calibri"/>
            </a:endParaRPr>
          </a:p>
        </p:txBody>
      </p:sp>
      <p:sp>
        <p:nvSpPr>
          <p:cNvPr id="6" name="Slide Number Placeholder 5">
            <a:extLst>
              <a:ext uri="{FF2B5EF4-FFF2-40B4-BE49-F238E27FC236}">
                <a16:creationId xmlns:a16="http://schemas.microsoft.com/office/drawing/2014/main" id="{E88111D3-4472-4984-B19E-B503AE6D98E0}"/>
              </a:ext>
            </a:extLst>
          </p:cNvPr>
          <p:cNvSpPr>
            <a:spLocks noGrp="1"/>
          </p:cNvSpPr>
          <p:nvPr>
            <p:ph type="sldNum" sz="quarter" idx="12"/>
          </p:nvPr>
        </p:nvSpPr>
        <p:spPr/>
        <p:txBody>
          <a:bodyPr/>
          <a:lstStyle/>
          <a:p>
            <a:fld id="{89821087-585C-4EC4-BF19-36CF13D4902F}" type="slidenum">
              <a:rPr lang="en-US" dirty="0" smtClean="0">
                <a:solidFill>
                  <a:schemeClr val="bg1"/>
                </a:solidFill>
              </a:rPr>
              <a:t>1</a:t>
            </a:fld>
            <a:endParaRPr lang="en-US">
              <a:solidFill>
                <a:schemeClr val="bg1"/>
              </a:solidFill>
              <a:cs typeface="Calibri"/>
            </a:endParaRPr>
          </a:p>
        </p:txBody>
      </p:sp>
    </p:spTree>
    <p:extLst>
      <p:ext uri="{BB962C8B-B14F-4D97-AF65-F5344CB8AC3E}">
        <p14:creationId xmlns:p14="http://schemas.microsoft.com/office/powerpoint/2010/main" val="2473347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0C9A8EBC-68EA-4B7D-A84E-955E1FA1FAF9}"/>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cs typeface="Calibri Light"/>
              </a:rPr>
              <a:t>Terminologies used</a:t>
            </a:r>
            <a:endParaRPr lang="en-US" sz="4000" dirty="0">
              <a:solidFill>
                <a:srgbClr val="FFFFFF"/>
              </a:solidFill>
            </a:endParaRPr>
          </a:p>
        </p:txBody>
      </p:sp>
      <p:sp>
        <p:nvSpPr>
          <p:cNvPr id="3" name="Content Placeholder 2">
            <a:extLst>
              <a:ext uri="{FF2B5EF4-FFF2-40B4-BE49-F238E27FC236}">
                <a16:creationId xmlns:a16="http://schemas.microsoft.com/office/drawing/2014/main" id="{DC2BBF23-3331-4F6B-9D1A-2E231182CC24}"/>
              </a:ext>
            </a:extLst>
          </p:cNvPr>
          <p:cNvSpPr>
            <a:spLocks noGrp="1"/>
          </p:cNvSpPr>
          <p:nvPr>
            <p:ph idx="1"/>
          </p:nvPr>
        </p:nvSpPr>
        <p:spPr>
          <a:xfrm>
            <a:off x="5120640" y="804672"/>
            <a:ext cx="6281928" cy="5248656"/>
          </a:xfrm>
        </p:spPr>
        <p:txBody>
          <a:bodyPr anchor="ctr">
            <a:normAutofit/>
          </a:bodyPr>
          <a:lstStyle/>
          <a:p>
            <a:r>
              <a:rPr lang="en-US" sz="2000" b="1" dirty="0">
                <a:ea typeface="+mn-lt"/>
                <a:cs typeface="+mn-lt"/>
              </a:rPr>
              <a:t>Model validation:</a:t>
            </a:r>
            <a:br>
              <a:rPr lang="en-US" sz="2000" dirty="0">
                <a:ea typeface="+mn-lt"/>
                <a:cs typeface="+mn-lt"/>
              </a:rPr>
            </a:br>
            <a:r>
              <a:rPr lang="en-US" sz="2000" dirty="0">
                <a:ea typeface="+mn-lt"/>
                <a:cs typeface="+mn-lt"/>
              </a:rPr>
              <a:t>In most applications, the relevant measure of model quality is predictive accuracy. In other words, will the model's predictions be close to what actually</a:t>
            </a:r>
            <a:br>
              <a:rPr lang="en-US" sz="2000" dirty="0">
                <a:ea typeface="+mn-lt"/>
                <a:cs typeface="+mn-lt"/>
              </a:rPr>
            </a:br>
            <a:r>
              <a:rPr lang="en-US" sz="2000" dirty="0">
                <a:ea typeface="+mn-lt"/>
                <a:cs typeface="+mn-lt"/>
              </a:rPr>
              <a:t>happens. We have </a:t>
            </a:r>
            <a:r>
              <a:rPr lang="en-US" sz="2000" dirty="0" err="1">
                <a:ea typeface="+mn-lt"/>
                <a:cs typeface="+mn-lt"/>
              </a:rPr>
              <a:t>splitted</a:t>
            </a:r>
            <a:r>
              <a:rPr lang="en-US" sz="2000" dirty="0">
                <a:ea typeface="+mn-lt"/>
                <a:cs typeface="+mn-lt"/>
              </a:rPr>
              <a:t> the data into two parts: one part is used for training the model, the other is used for validation purposes </a:t>
            </a:r>
            <a:br>
              <a:rPr lang="en-US" sz="2000" dirty="0">
                <a:ea typeface="+mn-lt"/>
                <a:cs typeface="+mn-lt"/>
              </a:rPr>
            </a:br>
            <a:endParaRPr lang="en-US" sz="2000" dirty="0">
              <a:ea typeface="+mn-lt"/>
              <a:cs typeface="+mn-lt"/>
            </a:endParaRPr>
          </a:p>
        </p:txBody>
      </p:sp>
      <p:sp>
        <p:nvSpPr>
          <p:cNvPr id="4" name="Slide Number Placeholder 3">
            <a:extLst>
              <a:ext uri="{FF2B5EF4-FFF2-40B4-BE49-F238E27FC236}">
                <a16:creationId xmlns:a16="http://schemas.microsoft.com/office/drawing/2014/main" id="{3FB8BCC6-36B5-4735-AB6D-0454C0B13150}"/>
              </a:ext>
            </a:extLst>
          </p:cNvPr>
          <p:cNvSpPr>
            <a:spLocks noGrp="1"/>
          </p:cNvSpPr>
          <p:nvPr>
            <p:ph type="sldNum" sz="quarter" idx="12"/>
          </p:nvPr>
        </p:nvSpPr>
        <p:spPr/>
        <p:txBody>
          <a:bodyPr/>
          <a:lstStyle/>
          <a:p>
            <a:fld id="{89821087-585C-4EC4-BF19-36CF13D4902F}" type="slidenum">
              <a:rPr lang="en-US" smtClean="0"/>
              <a:t>10</a:t>
            </a:fld>
            <a:endParaRPr lang="en-US"/>
          </a:p>
        </p:txBody>
      </p:sp>
    </p:spTree>
    <p:extLst>
      <p:ext uri="{BB962C8B-B14F-4D97-AF65-F5344CB8AC3E}">
        <p14:creationId xmlns:p14="http://schemas.microsoft.com/office/powerpoint/2010/main" val="3284687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0C9A8EBC-68EA-4B7D-A84E-955E1FA1FAF9}"/>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cs typeface="Calibri Light"/>
              </a:rPr>
              <a:t>Terminologies used</a:t>
            </a:r>
            <a:endParaRPr lang="en-US" sz="4000" dirty="0">
              <a:solidFill>
                <a:srgbClr val="FFFFFF"/>
              </a:solidFill>
            </a:endParaRPr>
          </a:p>
        </p:txBody>
      </p:sp>
      <p:sp>
        <p:nvSpPr>
          <p:cNvPr id="3" name="Content Placeholder 2">
            <a:extLst>
              <a:ext uri="{FF2B5EF4-FFF2-40B4-BE49-F238E27FC236}">
                <a16:creationId xmlns:a16="http://schemas.microsoft.com/office/drawing/2014/main" id="{DC2BBF23-3331-4F6B-9D1A-2E231182CC24}"/>
              </a:ext>
            </a:extLst>
          </p:cNvPr>
          <p:cNvSpPr>
            <a:spLocks noGrp="1"/>
          </p:cNvSpPr>
          <p:nvPr>
            <p:ph idx="1"/>
          </p:nvPr>
        </p:nvSpPr>
        <p:spPr>
          <a:xfrm>
            <a:off x="5120640" y="804672"/>
            <a:ext cx="6281928" cy="5248656"/>
          </a:xfrm>
        </p:spPr>
        <p:txBody>
          <a:bodyPr anchor="ctr">
            <a:normAutofit/>
          </a:bodyPr>
          <a:lstStyle/>
          <a:p>
            <a:r>
              <a:rPr lang="en-US" sz="2000" b="1" dirty="0">
                <a:ea typeface="+mn-lt"/>
                <a:cs typeface="+mn-lt"/>
              </a:rPr>
              <a:t>Cross-validation:</a:t>
            </a:r>
            <a:br>
              <a:rPr lang="en-US" sz="2000" dirty="0">
                <a:ea typeface="+mn-lt"/>
                <a:cs typeface="+mn-lt"/>
              </a:rPr>
            </a:br>
            <a:r>
              <a:rPr lang="en-US" sz="2000" dirty="0">
                <a:ea typeface="+mn-lt"/>
                <a:cs typeface="+mn-lt"/>
              </a:rPr>
              <a:t>In  cross-validation , we run our modeling process on different subsets of the data to get multiple measures of model quality.</a:t>
            </a:r>
            <a:br>
              <a:rPr lang="en-US" sz="2000" dirty="0">
                <a:ea typeface="+mn-lt"/>
                <a:cs typeface="+mn-lt"/>
              </a:rPr>
            </a:br>
            <a:r>
              <a:rPr lang="en-US" sz="2000" dirty="0">
                <a:ea typeface="+mn-lt"/>
                <a:cs typeface="+mn-lt"/>
              </a:rPr>
              <a:t>For example, we could begin by dividing the data into 5 pieces, each 20% of the full dataset. </a:t>
            </a:r>
          </a:p>
          <a:p>
            <a:pPr marL="0" indent="0">
              <a:buNone/>
            </a:pPr>
            <a:r>
              <a:rPr lang="en-US" sz="2000" dirty="0">
                <a:ea typeface="+mn-lt"/>
                <a:cs typeface="+mn-lt"/>
              </a:rPr>
              <a:t>In this case, we say that we have broken the data into 5 " folds"</a:t>
            </a:r>
            <a:br>
              <a:rPr lang="en-US" sz="2000" dirty="0">
                <a:ea typeface="+mn-lt"/>
                <a:cs typeface="+mn-lt"/>
              </a:rPr>
            </a:br>
            <a:endParaRPr lang="en-US" sz="2000" dirty="0">
              <a:ea typeface="+mn-lt"/>
              <a:cs typeface="+mn-lt"/>
            </a:endParaRPr>
          </a:p>
        </p:txBody>
      </p:sp>
      <p:sp>
        <p:nvSpPr>
          <p:cNvPr id="4" name="Slide Number Placeholder 3">
            <a:extLst>
              <a:ext uri="{FF2B5EF4-FFF2-40B4-BE49-F238E27FC236}">
                <a16:creationId xmlns:a16="http://schemas.microsoft.com/office/drawing/2014/main" id="{4218D27C-4FA6-41EF-A04C-983B3ABE604D}"/>
              </a:ext>
            </a:extLst>
          </p:cNvPr>
          <p:cNvSpPr>
            <a:spLocks noGrp="1"/>
          </p:cNvSpPr>
          <p:nvPr>
            <p:ph type="sldNum" sz="quarter" idx="12"/>
          </p:nvPr>
        </p:nvSpPr>
        <p:spPr/>
        <p:txBody>
          <a:bodyPr/>
          <a:lstStyle/>
          <a:p>
            <a:fld id="{89821087-585C-4EC4-BF19-36CF13D4902F}" type="slidenum">
              <a:rPr lang="en-US" smtClean="0"/>
              <a:t>11</a:t>
            </a:fld>
            <a:endParaRPr lang="en-US"/>
          </a:p>
        </p:txBody>
      </p:sp>
    </p:spTree>
    <p:extLst>
      <p:ext uri="{BB962C8B-B14F-4D97-AF65-F5344CB8AC3E}">
        <p14:creationId xmlns:p14="http://schemas.microsoft.com/office/powerpoint/2010/main" val="3509204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cell phone&#10;&#10;Description automatically generated">
            <a:extLst>
              <a:ext uri="{FF2B5EF4-FFF2-40B4-BE49-F238E27FC236}">
                <a16:creationId xmlns:a16="http://schemas.microsoft.com/office/drawing/2014/main" id="{677136F5-0D86-474E-BD2C-41298ABE0209}"/>
              </a:ext>
            </a:extLst>
          </p:cNvPr>
          <p:cNvPicPr>
            <a:picLocks noGrp="1" noChangeAspect="1"/>
          </p:cNvPicPr>
          <p:nvPr>
            <p:ph idx="1"/>
          </p:nvPr>
        </p:nvPicPr>
        <p:blipFill rotWithShape="1">
          <a:blip r:embed="rId2"/>
          <a:srcRect l="31988" r="17607"/>
          <a:stretch/>
        </p:blipFill>
        <p:spPr>
          <a:xfrm>
            <a:off x="643467" y="643467"/>
            <a:ext cx="10905066" cy="5571065"/>
          </a:xfrm>
          <a:prstGeom prst="rect">
            <a:avLst/>
          </a:prstGeom>
          <a:ln>
            <a:noFill/>
          </a:ln>
        </p:spPr>
      </p:pic>
      <p:sp>
        <p:nvSpPr>
          <p:cNvPr id="30" name="Isosceles Triangle 29">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3C0E097-9704-4E92-8853-0B844C4E15B9}"/>
              </a:ext>
            </a:extLst>
          </p:cNvPr>
          <p:cNvSpPr>
            <a:spLocks noGrp="1"/>
          </p:cNvSpPr>
          <p:nvPr>
            <p:ph type="sldNum" sz="quarter" idx="12"/>
          </p:nvPr>
        </p:nvSpPr>
        <p:spPr/>
        <p:txBody>
          <a:bodyPr/>
          <a:lstStyle/>
          <a:p>
            <a:fld id="{89821087-585C-4EC4-BF19-36CF13D4902F}" type="slidenum">
              <a:rPr lang="en-US" smtClean="0"/>
              <a:t>12</a:t>
            </a:fld>
            <a:endParaRPr lang="en-US"/>
          </a:p>
        </p:txBody>
      </p:sp>
    </p:spTree>
    <p:extLst>
      <p:ext uri="{BB962C8B-B14F-4D97-AF65-F5344CB8AC3E}">
        <p14:creationId xmlns:p14="http://schemas.microsoft.com/office/powerpoint/2010/main" val="291365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0C9A8EBC-68EA-4B7D-A84E-955E1FA1FAF9}"/>
              </a:ext>
            </a:extLst>
          </p:cNvPr>
          <p:cNvSpPr>
            <a:spLocks noGrp="1"/>
          </p:cNvSpPr>
          <p:nvPr>
            <p:ph type="title"/>
          </p:nvPr>
        </p:nvSpPr>
        <p:spPr>
          <a:xfrm>
            <a:off x="904877" y="2415322"/>
            <a:ext cx="3451730" cy="2399869"/>
          </a:xfrm>
        </p:spPr>
        <p:txBody>
          <a:bodyPr>
            <a:normAutofit/>
          </a:bodyPr>
          <a:lstStyle/>
          <a:p>
            <a:pPr algn="ctr"/>
            <a:r>
              <a:rPr lang="en-US" sz="4000" dirty="0">
                <a:solidFill>
                  <a:srgbClr val="FFFFFF"/>
                </a:solidFill>
                <a:cs typeface="Calibri Light"/>
              </a:rPr>
              <a:t>Terminologies used</a:t>
            </a:r>
            <a:endParaRPr lang="en-US" sz="4000" dirty="0">
              <a:solidFill>
                <a:srgbClr val="FFFFFF"/>
              </a:solidFill>
            </a:endParaRPr>
          </a:p>
        </p:txBody>
      </p:sp>
      <p:sp>
        <p:nvSpPr>
          <p:cNvPr id="3" name="Content Placeholder 2">
            <a:extLst>
              <a:ext uri="{FF2B5EF4-FFF2-40B4-BE49-F238E27FC236}">
                <a16:creationId xmlns:a16="http://schemas.microsoft.com/office/drawing/2014/main" id="{DC2BBF23-3331-4F6B-9D1A-2E231182CC24}"/>
              </a:ext>
            </a:extLst>
          </p:cNvPr>
          <p:cNvSpPr>
            <a:spLocks noGrp="1"/>
          </p:cNvSpPr>
          <p:nvPr>
            <p:ph idx="1"/>
          </p:nvPr>
        </p:nvSpPr>
        <p:spPr>
          <a:xfrm>
            <a:off x="5120640" y="804672"/>
            <a:ext cx="6281928" cy="5248656"/>
          </a:xfrm>
        </p:spPr>
        <p:txBody>
          <a:bodyPr anchor="ctr">
            <a:normAutofit/>
          </a:bodyPr>
          <a:lstStyle/>
          <a:p>
            <a:r>
              <a:rPr lang="en-US" sz="2000" dirty="0">
                <a:ea typeface="+mn-lt"/>
                <a:cs typeface="+mn-lt"/>
              </a:rPr>
              <a:t>In the first experiment, the first fold is used for validation and rest folds are used for training purpose. In the second experiment 2nd fold is used for validation purpose and rest folds are used for training purpose. We repeat this process, using every fold once as the holdout set. Putting this together, 100% of the data is used as holdout at some point, and we end up with a measure of model quality that is based on all of the rows in the dataset (even if we don't use all rows simultaneously).</a:t>
            </a:r>
            <a:br>
              <a:rPr lang="en-US" sz="2000" dirty="0">
                <a:ea typeface="+mn-lt"/>
                <a:cs typeface="+mn-lt"/>
              </a:rPr>
            </a:br>
            <a:r>
              <a:rPr lang="en-US" sz="2000" dirty="0">
                <a:ea typeface="+mn-lt"/>
                <a:cs typeface="+mn-lt"/>
              </a:rPr>
              <a:t>In our case, since the dataset has more than 9000 rows therefore we have made 10 folds. </a:t>
            </a:r>
            <a:br>
              <a:rPr lang="en-US" sz="2000" dirty="0">
                <a:ea typeface="+mn-lt"/>
                <a:cs typeface="+mn-lt"/>
              </a:rPr>
            </a:br>
            <a:endParaRPr lang="en-US" sz="2000" dirty="0">
              <a:ea typeface="+mn-lt"/>
              <a:cs typeface="+mn-lt"/>
            </a:endParaRPr>
          </a:p>
        </p:txBody>
      </p:sp>
      <p:sp>
        <p:nvSpPr>
          <p:cNvPr id="4" name="Slide Number Placeholder 3">
            <a:extLst>
              <a:ext uri="{FF2B5EF4-FFF2-40B4-BE49-F238E27FC236}">
                <a16:creationId xmlns:a16="http://schemas.microsoft.com/office/drawing/2014/main" id="{908DFBF4-4AF3-4707-9678-35F855236FBF}"/>
              </a:ext>
            </a:extLst>
          </p:cNvPr>
          <p:cNvSpPr>
            <a:spLocks noGrp="1"/>
          </p:cNvSpPr>
          <p:nvPr>
            <p:ph type="sldNum" sz="quarter" idx="12"/>
          </p:nvPr>
        </p:nvSpPr>
        <p:spPr/>
        <p:txBody>
          <a:bodyPr/>
          <a:lstStyle/>
          <a:p>
            <a:fld id="{89821087-585C-4EC4-BF19-36CF13D4902F}" type="slidenum">
              <a:rPr lang="en-US" smtClean="0"/>
              <a:t>13</a:t>
            </a:fld>
            <a:endParaRPr lang="en-US"/>
          </a:p>
        </p:txBody>
      </p:sp>
    </p:spTree>
    <p:extLst>
      <p:ext uri="{BB962C8B-B14F-4D97-AF65-F5344CB8AC3E}">
        <p14:creationId xmlns:p14="http://schemas.microsoft.com/office/powerpoint/2010/main" val="1005820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3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603FE-4080-4D78-85EB-9DCCE45613ED}"/>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2800">
                <a:solidFill>
                  <a:srgbClr val="FFFFFF"/>
                </a:solidFill>
              </a:rPr>
              <a:t>Work on the model implementation</a:t>
            </a:r>
          </a:p>
        </p:txBody>
      </p:sp>
      <p:sp>
        <p:nvSpPr>
          <p:cNvPr id="2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map&#10;&#10;Description automatically generated">
            <a:extLst>
              <a:ext uri="{FF2B5EF4-FFF2-40B4-BE49-F238E27FC236}">
                <a16:creationId xmlns:a16="http://schemas.microsoft.com/office/drawing/2014/main" id="{326A34D4-3B6D-43FB-9F67-A30838DB822C}"/>
              </a:ext>
            </a:extLst>
          </p:cNvPr>
          <p:cNvPicPr>
            <a:picLocks noGrp="1" noChangeAspect="1"/>
          </p:cNvPicPr>
          <p:nvPr>
            <p:ph idx="1"/>
          </p:nvPr>
        </p:nvPicPr>
        <p:blipFill rotWithShape="1">
          <a:blip r:embed="rId2"/>
          <a:srcRect r="1306" b="2"/>
          <a:stretch/>
        </p:blipFill>
        <p:spPr>
          <a:xfrm>
            <a:off x="976251" y="942538"/>
            <a:ext cx="7163222" cy="4808332"/>
          </a:xfrm>
          <a:prstGeom prst="rect">
            <a:avLst/>
          </a:prstGeom>
          <a:effectLst/>
        </p:spPr>
      </p:pic>
      <p:sp>
        <p:nvSpPr>
          <p:cNvPr id="3" name="Slide Number Placeholder 2">
            <a:extLst>
              <a:ext uri="{FF2B5EF4-FFF2-40B4-BE49-F238E27FC236}">
                <a16:creationId xmlns:a16="http://schemas.microsoft.com/office/drawing/2014/main" id="{A17F26AD-101B-47C8-9EBB-A34A9D8DEEC3}"/>
              </a:ext>
            </a:extLst>
          </p:cNvPr>
          <p:cNvSpPr>
            <a:spLocks noGrp="1"/>
          </p:cNvSpPr>
          <p:nvPr>
            <p:ph type="sldNum" sz="quarter" idx="12"/>
          </p:nvPr>
        </p:nvSpPr>
        <p:spPr/>
        <p:txBody>
          <a:bodyPr/>
          <a:lstStyle/>
          <a:p>
            <a:fld id="{89821087-585C-4EC4-BF19-36CF13D4902F}" type="slidenum">
              <a:rPr lang="en-US" smtClean="0"/>
              <a:t>14</a:t>
            </a:fld>
            <a:endParaRPr lang="en-US"/>
          </a:p>
        </p:txBody>
      </p:sp>
    </p:spTree>
    <p:extLst>
      <p:ext uri="{BB962C8B-B14F-4D97-AF65-F5344CB8AC3E}">
        <p14:creationId xmlns:p14="http://schemas.microsoft.com/office/powerpoint/2010/main" val="1837327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335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63355A"/>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DAC10E7-71DE-4140-8C14-A1A84B740696}"/>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5800">
                <a:solidFill>
                  <a:srgbClr val="63355A"/>
                </a:solidFill>
              </a:rPr>
              <a:t>Dataset sample</a:t>
            </a:r>
          </a:p>
        </p:txBody>
      </p:sp>
      <p:pic>
        <p:nvPicPr>
          <p:cNvPr id="4" name="Picture 4" descr="A screenshot of a map&#10;&#10;Description automatically generated">
            <a:extLst>
              <a:ext uri="{FF2B5EF4-FFF2-40B4-BE49-F238E27FC236}">
                <a16:creationId xmlns:a16="http://schemas.microsoft.com/office/drawing/2014/main" id="{52BA5936-72E8-4761-9E7C-DDC7900552C8}"/>
              </a:ext>
            </a:extLst>
          </p:cNvPr>
          <p:cNvPicPr>
            <a:picLocks noGrp="1" noChangeAspect="1"/>
          </p:cNvPicPr>
          <p:nvPr>
            <p:ph idx="1"/>
          </p:nvPr>
        </p:nvPicPr>
        <p:blipFill rotWithShape="1">
          <a:blip r:embed="rId2"/>
          <a:srcRect t="15256" r="1" b="9071"/>
          <a:stretch/>
        </p:blipFill>
        <p:spPr>
          <a:xfrm>
            <a:off x="243840" y="256540"/>
            <a:ext cx="11704320" cy="3764276"/>
          </a:xfrm>
          <a:prstGeom prst="rect">
            <a:avLst/>
          </a:prstGeom>
        </p:spPr>
      </p:pic>
      <p:sp>
        <p:nvSpPr>
          <p:cNvPr id="3" name="Slide Number Placeholder 2">
            <a:extLst>
              <a:ext uri="{FF2B5EF4-FFF2-40B4-BE49-F238E27FC236}">
                <a16:creationId xmlns:a16="http://schemas.microsoft.com/office/drawing/2014/main" id="{7A5DA3AC-228A-45CC-9054-B64D42A0F2C2}"/>
              </a:ext>
            </a:extLst>
          </p:cNvPr>
          <p:cNvSpPr>
            <a:spLocks noGrp="1"/>
          </p:cNvSpPr>
          <p:nvPr>
            <p:ph type="sldNum" sz="quarter" idx="12"/>
          </p:nvPr>
        </p:nvSpPr>
        <p:spPr/>
        <p:txBody>
          <a:bodyPr/>
          <a:lstStyle/>
          <a:p>
            <a:fld id="{89821087-585C-4EC4-BF19-36CF13D4902F}" type="slidenum">
              <a:rPr lang="en-US" smtClean="0"/>
              <a:t>15</a:t>
            </a:fld>
            <a:endParaRPr lang="en-US"/>
          </a:p>
        </p:txBody>
      </p:sp>
    </p:spTree>
    <p:extLst>
      <p:ext uri="{BB962C8B-B14F-4D97-AF65-F5344CB8AC3E}">
        <p14:creationId xmlns:p14="http://schemas.microsoft.com/office/powerpoint/2010/main" val="308776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5469AA-2AB1-461F-AA02-F5CD43B8E20B}"/>
              </a:ext>
            </a:extLst>
          </p:cNvPr>
          <p:cNvSpPr>
            <a:spLocks noGrp="1"/>
          </p:cNvSpPr>
          <p:nvPr>
            <p:ph type="title"/>
          </p:nvPr>
        </p:nvSpPr>
        <p:spPr>
          <a:xfrm>
            <a:off x="934872" y="982272"/>
            <a:ext cx="3388419" cy="4560970"/>
          </a:xfrm>
        </p:spPr>
        <p:txBody>
          <a:bodyPr>
            <a:normAutofit/>
          </a:bodyPr>
          <a:lstStyle/>
          <a:p>
            <a:r>
              <a:rPr lang="en-US" sz="3700">
                <a:solidFill>
                  <a:srgbClr val="FFFFFF"/>
                </a:solidFill>
                <a:cs typeface="Calibri Light"/>
              </a:rPr>
              <a:t>Implementation</a:t>
            </a:r>
            <a:endParaRPr lang="en-US" sz="37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F4EBA980-8525-4C70-AE33-F79E968E34B0}"/>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400">
                <a:solidFill>
                  <a:srgbClr val="FEFFFF"/>
                </a:solidFill>
                <a:ea typeface="+mn-lt"/>
                <a:cs typeface="+mn-lt"/>
              </a:rPr>
              <a:t>1)</a:t>
            </a:r>
            <a:r>
              <a:rPr lang="en-US" sz="2400" b="1">
                <a:solidFill>
                  <a:srgbClr val="FEFFFF"/>
                </a:solidFill>
                <a:ea typeface="+mn-lt"/>
                <a:cs typeface="+mn-lt"/>
              </a:rPr>
              <a:t> DecisionTree</a:t>
            </a:r>
            <a:r>
              <a:rPr lang="en-US" sz="2400">
                <a:solidFill>
                  <a:srgbClr val="FEFFFF"/>
                </a:solidFill>
                <a:ea typeface="+mn-lt"/>
                <a:cs typeface="+mn-lt"/>
              </a:rPr>
              <a:t>:</a:t>
            </a:r>
            <a:br>
              <a:rPr lang="en-US" sz="2400">
                <a:solidFill>
                  <a:srgbClr val="FEFFFF"/>
                </a:solidFill>
                <a:ea typeface="+mn-lt"/>
                <a:cs typeface="+mn-lt"/>
              </a:rPr>
            </a:br>
            <a:r>
              <a:rPr lang="en-US" sz="2400">
                <a:solidFill>
                  <a:srgbClr val="FEFFFF"/>
                </a:solidFill>
                <a:ea typeface="+mn-lt"/>
                <a:cs typeface="+mn-lt"/>
              </a:rPr>
              <a:t>First we have applied the Decision tree and calculated error for various depths.</a:t>
            </a:r>
            <a:br>
              <a:rPr lang="en-US" sz="2400">
                <a:solidFill>
                  <a:srgbClr val="FEFFFF"/>
                </a:solidFill>
                <a:ea typeface="+mn-lt"/>
                <a:cs typeface="+mn-lt"/>
              </a:rPr>
            </a:br>
            <a:r>
              <a:rPr lang="en-US" sz="2400">
                <a:solidFill>
                  <a:srgbClr val="FEFFFF"/>
                </a:solidFill>
                <a:ea typeface="+mn-lt"/>
                <a:cs typeface="+mn-lt"/>
              </a:rPr>
              <a:t>There are various methods to calculate error in prediction. In our case, I have used mean absolute error(MAE). </a:t>
            </a:r>
            <a:br>
              <a:rPr lang="en-US" sz="2400">
                <a:solidFill>
                  <a:srgbClr val="FEFFFF"/>
                </a:solidFill>
                <a:ea typeface="+mn-lt"/>
                <a:cs typeface="+mn-lt"/>
              </a:rPr>
            </a:br>
            <a:endParaRPr lang="en-US" sz="2400">
              <a:solidFill>
                <a:srgbClr val="FEFFFF"/>
              </a:solidFill>
              <a:ea typeface="+mn-lt"/>
              <a:cs typeface="+mn-lt"/>
            </a:endParaRPr>
          </a:p>
        </p:txBody>
      </p:sp>
      <p:sp>
        <p:nvSpPr>
          <p:cNvPr id="4" name="Slide Number Placeholder 3">
            <a:extLst>
              <a:ext uri="{FF2B5EF4-FFF2-40B4-BE49-F238E27FC236}">
                <a16:creationId xmlns:a16="http://schemas.microsoft.com/office/drawing/2014/main" id="{4A57597F-7894-43AD-ADE7-55F534987D02}"/>
              </a:ext>
            </a:extLst>
          </p:cNvPr>
          <p:cNvSpPr>
            <a:spLocks noGrp="1"/>
          </p:cNvSpPr>
          <p:nvPr>
            <p:ph type="sldNum" sz="quarter" idx="12"/>
          </p:nvPr>
        </p:nvSpPr>
        <p:spPr/>
        <p:txBody>
          <a:bodyPr/>
          <a:lstStyle/>
          <a:p>
            <a:fld id="{89821087-585C-4EC4-BF19-36CF13D4902F}" type="slidenum">
              <a:rPr lang="en-US" smtClean="0"/>
              <a:t>16</a:t>
            </a:fld>
            <a:endParaRPr lang="en-US"/>
          </a:p>
        </p:txBody>
      </p:sp>
    </p:spTree>
    <p:extLst>
      <p:ext uri="{BB962C8B-B14F-4D97-AF65-F5344CB8AC3E}">
        <p14:creationId xmlns:p14="http://schemas.microsoft.com/office/powerpoint/2010/main" val="694695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a:solidFill>
                  <a:srgbClr val="FFFFFF"/>
                </a:solidFill>
                <a:cs typeface="Calibri Light"/>
              </a:rPr>
              <a:t>Implementation using Decision Tree</a:t>
            </a:r>
            <a:endParaRPr lang="en-US" sz="410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extLst>
              <p:ext uri="{D42A27DB-BD31-4B8C-83A1-F6EECF244321}">
                <p14:modId xmlns:p14="http://schemas.microsoft.com/office/powerpoint/2010/main" val="641695308"/>
              </p:ext>
            </p:extLst>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BB09AEED-2BC2-4283-AD75-445E0286C262}"/>
              </a:ext>
            </a:extLst>
          </p:cNvPr>
          <p:cNvSpPr>
            <a:spLocks noGrp="1"/>
          </p:cNvSpPr>
          <p:nvPr>
            <p:ph type="sldNum" sz="quarter" idx="12"/>
          </p:nvPr>
        </p:nvSpPr>
        <p:spPr/>
        <p:txBody>
          <a:bodyPr/>
          <a:lstStyle/>
          <a:p>
            <a:fld id="{89821087-585C-4EC4-BF19-36CF13D4902F}" type="slidenum">
              <a:rPr lang="en-US" smtClean="0"/>
              <a:t>17</a:t>
            </a:fld>
            <a:endParaRPr lang="en-US"/>
          </a:p>
        </p:txBody>
      </p:sp>
    </p:spTree>
    <p:extLst>
      <p:ext uri="{BB962C8B-B14F-4D97-AF65-F5344CB8AC3E}">
        <p14:creationId xmlns:p14="http://schemas.microsoft.com/office/powerpoint/2010/main" val="439703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a:solidFill>
                  <a:srgbClr val="FFFFFF"/>
                </a:solidFill>
                <a:cs typeface="Calibri Light"/>
              </a:rPr>
              <a:t>Implementation using Decision Tree</a:t>
            </a:r>
            <a:endParaRPr lang="en-US" sz="410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Slide Number Placeholder 7">
            <a:extLst>
              <a:ext uri="{FF2B5EF4-FFF2-40B4-BE49-F238E27FC236}">
                <a16:creationId xmlns:a16="http://schemas.microsoft.com/office/drawing/2014/main" id="{4575607E-9894-475B-8D51-55336CCBCAA0}"/>
              </a:ext>
            </a:extLst>
          </p:cNvPr>
          <p:cNvSpPr>
            <a:spLocks noGrp="1"/>
          </p:cNvSpPr>
          <p:nvPr>
            <p:ph type="sldNum" sz="quarter" idx="12"/>
          </p:nvPr>
        </p:nvSpPr>
        <p:spPr/>
        <p:txBody>
          <a:bodyPr/>
          <a:lstStyle/>
          <a:p>
            <a:fld id="{89821087-585C-4EC4-BF19-36CF13D4902F}" type="slidenum">
              <a:rPr lang="en-US" smtClean="0"/>
              <a:t>18</a:t>
            </a:fld>
            <a:endParaRPr lang="en-US"/>
          </a:p>
        </p:txBody>
      </p:sp>
    </p:spTree>
    <p:extLst>
      <p:ext uri="{BB962C8B-B14F-4D97-AF65-F5344CB8AC3E}">
        <p14:creationId xmlns:p14="http://schemas.microsoft.com/office/powerpoint/2010/main" val="1409870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a:solidFill>
                  <a:srgbClr val="FFFFFF"/>
                </a:solidFill>
                <a:cs typeface="Calibri Light"/>
              </a:rPr>
              <a:t>Implementation using Decision Tree</a:t>
            </a:r>
            <a:endParaRPr lang="en-US" sz="410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lide Number Placeholder 11">
            <a:extLst>
              <a:ext uri="{FF2B5EF4-FFF2-40B4-BE49-F238E27FC236}">
                <a16:creationId xmlns:a16="http://schemas.microsoft.com/office/drawing/2014/main" id="{B57FF2A8-957A-412E-A00E-2B98AFB8C955}"/>
              </a:ext>
            </a:extLst>
          </p:cNvPr>
          <p:cNvSpPr>
            <a:spLocks noGrp="1"/>
          </p:cNvSpPr>
          <p:nvPr>
            <p:ph type="sldNum" sz="quarter" idx="12"/>
          </p:nvPr>
        </p:nvSpPr>
        <p:spPr/>
        <p:txBody>
          <a:bodyPr/>
          <a:lstStyle/>
          <a:p>
            <a:fld id="{89821087-585C-4EC4-BF19-36CF13D4902F}" type="slidenum">
              <a:rPr lang="en-US" smtClean="0"/>
              <a:t>19</a:t>
            </a:fld>
            <a:endParaRPr lang="en-US"/>
          </a:p>
        </p:txBody>
      </p:sp>
    </p:spTree>
    <p:extLst>
      <p:ext uri="{BB962C8B-B14F-4D97-AF65-F5344CB8AC3E}">
        <p14:creationId xmlns:p14="http://schemas.microsoft.com/office/powerpoint/2010/main" val="2875266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CB6C291-6CAF-46DF-ACFF-AADF0FD03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9">
            <a:extLst>
              <a:ext uri="{FF2B5EF4-FFF2-40B4-BE49-F238E27FC236}">
                <a16:creationId xmlns:a16="http://schemas.microsoft.com/office/drawing/2014/main" id="{1EBADBCA-DA20-4279-93C6-011DEF18AA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l="42953" t="3964" b="3964"/>
          <a:stretch>
            <a:fillRect/>
          </a:stretch>
        </p:blipFill>
        <p:spPr>
          <a:xfrm>
            <a:off x="0" y="1"/>
            <a:ext cx="7554138"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66B9789E-4657-4C7E-89E9-C65FF353DE7B}"/>
              </a:ext>
            </a:extLst>
          </p:cNvPr>
          <p:cNvSpPr>
            <a:spLocks noGrp="1"/>
          </p:cNvSpPr>
          <p:nvPr>
            <p:ph type="title"/>
          </p:nvPr>
        </p:nvSpPr>
        <p:spPr>
          <a:xfrm>
            <a:off x="640080" y="1243013"/>
            <a:ext cx="3855720" cy="4371974"/>
          </a:xfrm>
        </p:spPr>
        <p:txBody>
          <a:bodyPr>
            <a:normAutofit/>
          </a:bodyPr>
          <a:lstStyle/>
          <a:p>
            <a:r>
              <a:rPr lang="en-US">
                <a:solidFill>
                  <a:srgbClr val="FFFFFF"/>
                </a:solidFill>
                <a:cs typeface="Calibri Light"/>
              </a:rPr>
              <a:t>Table of Content</a:t>
            </a:r>
          </a:p>
        </p:txBody>
      </p:sp>
      <p:sp>
        <p:nvSpPr>
          <p:cNvPr id="7" name="Rectangle 11">
            <a:extLst>
              <a:ext uri="{FF2B5EF4-FFF2-40B4-BE49-F238E27FC236}">
                <a16:creationId xmlns:a16="http://schemas.microsoft.com/office/drawing/2014/main" id="{4735DC46-5663-471D-AADB-81E00E65B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0850" y="0"/>
            <a:ext cx="539115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F38C28-30D7-44BF-9E84-520DE906230C}"/>
              </a:ext>
            </a:extLst>
          </p:cNvPr>
          <p:cNvSpPr>
            <a:spLocks noGrp="1"/>
          </p:cNvSpPr>
          <p:nvPr>
            <p:ph idx="1"/>
          </p:nvPr>
        </p:nvSpPr>
        <p:spPr>
          <a:xfrm>
            <a:off x="6172200" y="804672"/>
            <a:ext cx="5221224" cy="5230368"/>
          </a:xfrm>
        </p:spPr>
        <p:txBody>
          <a:bodyPr vert="horz" lIns="91440" tIns="45720" rIns="91440" bIns="45720" rtlCol="0" anchor="ctr">
            <a:normAutofit/>
          </a:bodyPr>
          <a:lstStyle/>
          <a:p>
            <a:r>
              <a:rPr lang="en-US" sz="2400" dirty="0">
                <a:solidFill>
                  <a:srgbClr val="000000"/>
                </a:solidFill>
                <a:cs typeface="Calibri"/>
              </a:rPr>
              <a:t>Abstract</a:t>
            </a:r>
          </a:p>
          <a:p>
            <a:r>
              <a:rPr lang="en-US" sz="2400" dirty="0">
                <a:solidFill>
                  <a:srgbClr val="000000"/>
                </a:solidFill>
                <a:cs typeface="Calibri"/>
              </a:rPr>
              <a:t>Origin of the Project</a:t>
            </a:r>
          </a:p>
          <a:p>
            <a:r>
              <a:rPr lang="en-US" sz="2400" dirty="0">
                <a:solidFill>
                  <a:srgbClr val="000000"/>
                </a:solidFill>
                <a:cs typeface="Calibri"/>
              </a:rPr>
              <a:t>Importance of the Project</a:t>
            </a:r>
          </a:p>
          <a:p>
            <a:r>
              <a:rPr lang="en-US" sz="2400" dirty="0">
                <a:solidFill>
                  <a:srgbClr val="000000"/>
                </a:solidFill>
                <a:cs typeface="Calibri"/>
              </a:rPr>
              <a:t>About Machine Learning </a:t>
            </a:r>
          </a:p>
          <a:p>
            <a:r>
              <a:rPr lang="en-US" sz="2400" dirty="0">
                <a:solidFill>
                  <a:srgbClr val="000000"/>
                </a:solidFill>
                <a:cs typeface="Calibri"/>
              </a:rPr>
              <a:t>Machine Learning Algorithms</a:t>
            </a:r>
          </a:p>
          <a:p>
            <a:r>
              <a:rPr lang="en-US" sz="2400" dirty="0">
                <a:solidFill>
                  <a:srgbClr val="000000"/>
                </a:solidFill>
                <a:cs typeface="Calibri"/>
              </a:rPr>
              <a:t>Terminologies used</a:t>
            </a:r>
          </a:p>
          <a:p>
            <a:r>
              <a:rPr lang="en-US" sz="2400" dirty="0">
                <a:solidFill>
                  <a:srgbClr val="000000"/>
                </a:solidFill>
                <a:cs typeface="Calibri"/>
              </a:rPr>
              <a:t>Work on the model</a:t>
            </a:r>
          </a:p>
          <a:p>
            <a:r>
              <a:rPr lang="en-US" sz="2400" dirty="0">
                <a:solidFill>
                  <a:srgbClr val="000000"/>
                </a:solidFill>
                <a:cs typeface="Calibri"/>
              </a:rPr>
              <a:t>Implementation</a:t>
            </a:r>
          </a:p>
          <a:p>
            <a:r>
              <a:rPr lang="en-US" sz="2400" dirty="0">
                <a:solidFill>
                  <a:srgbClr val="000000"/>
                </a:solidFill>
                <a:cs typeface="Calibri"/>
              </a:rPr>
              <a:t>Conclusion</a:t>
            </a:r>
          </a:p>
          <a:p>
            <a:endParaRPr lang="en-US" sz="2400">
              <a:solidFill>
                <a:srgbClr val="000000"/>
              </a:solidFill>
              <a:cs typeface="Calibri"/>
            </a:endParaRPr>
          </a:p>
        </p:txBody>
      </p:sp>
      <p:sp>
        <p:nvSpPr>
          <p:cNvPr id="4" name="Slide Number Placeholder 3">
            <a:extLst>
              <a:ext uri="{FF2B5EF4-FFF2-40B4-BE49-F238E27FC236}">
                <a16:creationId xmlns:a16="http://schemas.microsoft.com/office/drawing/2014/main" id="{46C03C88-6E10-42E1-9A19-7BDB4A8B1C54}"/>
              </a:ext>
            </a:extLst>
          </p:cNvPr>
          <p:cNvSpPr>
            <a:spLocks noGrp="1"/>
          </p:cNvSpPr>
          <p:nvPr>
            <p:ph type="sldNum" sz="quarter" idx="12"/>
          </p:nvPr>
        </p:nvSpPr>
        <p:spPr/>
        <p:txBody>
          <a:bodyPr/>
          <a:lstStyle/>
          <a:p>
            <a:fld id="{89821087-585C-4EC4-BF19-36CF13D4902F}" type="slidenum">
              <a:rPr lang="en-US" dirty="0" smtClean="0">
                <a:solidFill>
                  <a:schemeClr val="bg1"/>
                </a:solidFill>
              </a:rPr>
              <a:t>2</a:t>
            </a:fld>
            <a:endParaRPr lang="en-US" dirty="0">
              <a:solidFill>
                <a:schemeClr val="bg1"/>
              </a:solidFill>
            </a:endParaRPr>
          </a:p>
        </p:txBody>
      </p:sp>
    </p:spTree>
    <p:extLst>
      <p:ext uri="{BB962C8B-B14F-4D97-AF65-F5344CB8AC3E}">
        <p14:creationId xmlns:p14="http://schemas.microsoft.com/office/powerpoint/2010/main" val="72807713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C03DD-2E57-44E1-9D87-F9F458E0AC16}"/>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rgbClr val="FFFFFF"/>
                </a:solidFill>
                <a:latin typeface="+mj-lt"/>
                <a:ea typeface="+mj-ea"/>
                <a:cs typeface="+mj-cs"/>
              </a:rPr>
              <a:t>Table for various depths and corresponding MAE </a:t>
            </a:r>
            <a:br>
              <a:rPr lang="en-US" kern="1200">
                <a:solidFill>
                  <a:srgbClr val="FFFFFF"/>
                </a:solidFill>
                <a:latin typeface="+mj-lt"/>
                <a:ea typeface="+mj-ea"/>
                <a:cs typeface="+mj-cs"/>
              </a:rPr>
            </a:br>
            <a:endParaRPr lang="en-US" kern="1200">
              <a:solidFill>
                <a:srgbClr val="FFFFFF"/>
              </a:solidFill>
              <a:latin typeface="+mj-lt"/>
              <a:ea typeface="+mj-ea"/>
              <a:cs typeface="+mj-cs"/>
            </a:endParaRPr>
          </a:p>
        </p:txBody>
      </p:sp>
      <p:sp>
        <p:nvSpPr>
          <p:cNvPr id="6" name="TextBox 5">
            <a:extLst>
              <a:ext uri="{FF2B5EF4-FFF2-40B4-BE49-F238E27FC236}">
                <a16:creationId xmlns:a16="http://schemas.microsoft.com/office/drawing/2014/main" id="{F0A73DC4-CDAF-4685-A8B8-8A31195F0A0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Content Placeholder 4">
            <a:extLst>
              <a:ext uri="{FF2B5EF4-FFF2-40B4-BE49-F238E27FC236}">
                <a16:creationId xmlns:a16="http://schemas.microsoft.com/office/drawing/2014/main" id="{A5F2874A-D228-4CD1-8AF9-BE01000A3ADD}"/>
              </a:ext>
            </a:extLst>
          </p:cNvPr>
          <p:cNvGraphicFramePr>
            <a:graphicFrameLocks noGrp="1"/>
          </p:cNvGraphicFramePr>
          <p:nvPr>
            <p:ph idx="1"/>
            <p:extLst>
              <p:ext uri="{D42A27DB-BD31-4B8C-83A1-F6EECF244321}">
                <p14:modId xmlns:p14="http://schemas.microsoft.com/office/powerpoint/2010/main" val="263099488"/>
              </p:ext>
            </p:extLst>
          </p:nvPr>
        </p:nvGraphicFramePr>
        <p:xfrm>
          <a:off x="5153822" y="872102"/>
          <a:ext cx="6553545" cy="5121744"/>
        </p:xfrm>
        <a:graphic>
          <a:graphicData uri="http://schemas.openxmlformats.org/drawingml/2006/table">
            <a:tbl>
              <a:tblPr firstRow="1" bandRow="1">
                <a:tableStyleId>{5C22544A-7EE6-4342-B048-85BDC9FD1C3A}</a:tableStyleId>
              </a:tblPr>
              <a:tblGrid>
                <a:gridCol w="1700186">
                  <a:extLst>
                    <a:ext uri="{9D8B030D-6E8A-4147-A177-3AD203B41FA5}">
                      <a16:colId xmlns:a16="http://schemas.microsoft.com/office/drawing/2014/main" val="3412140611"/>
                    </a:ext>
                  </a:extLst>
                </a:gridCol>
                <a:gridCol w="4853359">
                  <a:extLst>
                    <a:ext uri="{9D8B030D-6E8A-4147-A177-3AD203B41FA5}">
                      <a16:colId xmlns:a16="http://schemas.microsoft.com/office/drawing/2014/main" val="3785461453"/>
                    </a:ext>
                  </a:extLst>
                </a:gridCol>
              </a:tblGrid>
              <a:tr h="426812">
                <a:tc>
                  <a:txBody>
                    <a:bodyPr/>
                    <a:lstStyle/>
                    <a:p>
                      <a:r>
                        <a:rPr lang="en-US" sz="1900"/>
                        <a:t>DEPTH </a:t>
                      </a:r>
                    </a:p>
                  </a:txBody>
                  <a:tcPr marL="97003" marR="97003" marT="48501" marB="48501" anchor="ctr"/>
                </a:tc>
                <a:tc>
                  <a:txBody>
                    <a:bodyPr/>
                    <a:lstStyle/>
                    <a:p>
                      <a:r>
                        <a:rPr lang="en-US" sz="1900"/>
                        <a:t>MAE(mean absolute error)</a:t>
                      </a:r>
                    </a:p>
                  </a:txBody>
                  <a:tcPr marL="97003" marR="97003" marT="48501" marB="48501" anchor="ctr"/>
                </a:tc>
                <a:extLst>
                  <a:ext uri="{0D108BD9-81ED-4DB2-BD59-A6C34878D82A}">
                    <a16:rowId xmlns:a16="http://schemas.microsoft.com/office/drawing/2014/main" val="2715522162"/>
                  </a:ext>
                </a:extLst>
              </a:tr>
              <a:tr h="426812">
                <a:tc>
                  <a:txBody>
                    <a:bodyPr/>
                    <a:lstStyle/>
                    <a:p>
                      <a:r>
                        <a:rPr lang="en-US" sz="1900"/>
                        <a:t>10 </a:t>
                      </a:r>
                    </a:p>
                  </a:txBody>
                  <a:tcPr marL="97003" marR="97003" marT="48501" marB="48501" anchor="ctr"/>
                </a:tc>
                <a:tc>
                  <a:txBody>
                    <a:bodyPr/>
                    <a:lstStyle/>
                    <a:p>
                      <a:r>
                        <a:rPr lang="en-US" sz="1900"/>
                        <a:t>114.84708142617367</a:t>
                      </a:r>
                    </a:p>
                  </a:txBody>
                  <a:tcPr marL="97003" marR="97003" marT="48501" marB="48501" anchor="ctr"/>
                </a:tc>
                <a:extLst>
                  <a:ext uri="{0D108BD9-81ED-4DB2-BD59-A6C34878D82A}">
                    <a16:rowId xmlns:a16="http://schemas.microsoft.com/office/drawing/2014/main" val="3804229727"/>
                  </a:ext>
                </a:extLst>
              </a:tr>
              <a:tr h="426812">
                <a:tc>
                  <a:txBody>
                    <a:bodyPr/>
                    <a:lstStyle/>
                    <a:p>
                      <a:r>
                        <a:rPr lang="en-US" sz="1900"/>
                        <a:t>50 </a:t>
                      </a:r>
                    </a:p>
                  </a:txBody>
                  <a:tcPr marL="97003" marR="97003" marT="48501" marB="48501" anchor="ctr"/>
                </a:tc>
                <a:tc>
                  <a:txBody>
                    <a:bodyPr/>
                    <a:lstStyle/>
                    <a:p>
                      <a:r>
                        <a:rPr lang="en-US" sz="1900"/>
                        <a:t>129.74356174870883</a:t>
                      </a:r>
                    </a:p>
                  </a:txBody>
                  <a:tcPr marL="97003" marR="97003" marT="48501" marB="48501" anchor="ctr"/>
                </a:tc>
                <a:extLst>
                  <a:ext uri="{0D108BD9-81ED-4DB2-BD59-A6C34878D82A}">
                    <a16:rowId xmlns:a16="http://schemas.microsoft.com/office/drawing/2014/main" val="1068655693"/>
                  </a:ext>
                </a:extLst>
              </a:tr>
              <a:tr h="426812">
                <a:tc>
                  <a:txBody>
                    <a:bodyPr/>
                    <a:lstStyle/>
                    <a:p>
                      <a:r>
                        <a:rPr lang="en-US" sz="1900"/>
                        <a:t>100 </a:t>
                      </a:r>
                    </a:p>
                  </a:txBody>
                  <a:tcPr marL="97003" marR="97003" marT="48501" marB="48501" anchor="ctr"/>
                </a:tc>
                <a:tc>
                  <a:txBody>
                    <a:bodyPr/>
                    <a:lstStyle/>
                    <a:p>
                      <a:r>
                        <a:rPr lang="en-US" sz="1900"/>
                        <a:t>128.37719479866539</a:t>
                      </a:r>
                    </a:p>
                  </a:txBody>
                  <a:tcPr marL="97003" marR="97003" marT="48501" marB="48501" anchor="ctr"/>
                </a:tc>
                <a:extLst>
                  <a:ext uri="{0D108BD9-81ED-4DB2-BD59-A6C34878D82A}">
                    <a16:rowId xmlns:a16="http://schemas.microsoft.com/office/drawing/2014/main" val="4104673738"/>
                  </a:ext>
                </a:extLst>
              </a:tr>
              <a:tr h="426812">
                <a:tc>
                  <a:txBody>
                    <a:bodyPr/>
                    <a:lstStyle/>
                    <a:p>
                      <a:r>
                        <a:rPr lang="en-US" sz="1900"/>
                        <a:t>150 </a:t>
                      </a:r>
                    </a:p>
                  </a:txBody>
                  <a:tcPr marL="97003" marR="97003" marT="48501" marB="48501" anchor="ctr"/>
                </a:tc>
                <a:tc>
                  <a:txBody>
                    <a:bodyPr/>
                    <a:lstStyle/>
                    <a:p>
                      <a:r>
                        <a:rPr lang="en-US" sz="1900"/>
                        <a:t>128.46991018785135</a:t>
                      </a:r>
                    </a:p>
                  </a:txBody>
                  <a:tcPr marL="97003" marR="97003" marT="48501" marB="48501" anchor="ctr"/>
                </a:tc>
                <a:extLst>
                  <a:ext uri="{0D108BD9-81ED-4DB2-BD59-A6C34878D82A}">
                    <a16:rowId xmlns:a16="http://schemas.microsoft.com/office/drawing/2014/main" val="844232814"/>
                  </a:ext>
                </a:extLst>
              </a:tr>
              <a:tr h="426812">
                <a:tc>
                  <a:txBody>
                    <a:bodyPr/>
                    <a:lstStyle/>
                    <a:p>
                      <a:r>
                        <a:rPr lang="en-US" sz="1900"/>
                        <a:t>200 </a:t>
                      </a:r>
                    </a:p>
                  </a:txBody>
                  <a:tcPr marL="97003" marR="97003" marT="48501" marB="48501" anchor="ctr"/>
                </a:tc>
                <a:tc>
                  <a:txBody>
                    <a:bodyPr/>
                    <a:lstStyle/>
                    <a:p>
                      <a:r>
                        <a:rPr lang="en-US" sz="1900"/>
                        <a:t>128.24894533571006</a:t>
                      </a:r>
                    </a:p>
                  </a:txBody>
                  <a:tcPr marL="97003" marR="97003" marT="48501" marB="48501" anchor="ctr"/>
                </a:tc>
                <a:extLst>
                  <a:ext uri="{0D108BD9-81ED-4DB2-BD59-A6C34878D82A}">
                    <a16:rowId xmlns:a16="http://schemas.microsoft.com/office/drawing/2014/main" val="3028202598"/>
                  </a:ext>
                </a:extLst>
              </a:tr>
              <a:tr h="426812">
                <a:tc>
                  <a:txBody>
                    <a:bodyPr/>
                    <a:lstStyle/>
                    <a:p>
                      <a:r>
                        <a:rPr lang="en-US" sz="1900"/>
                        <a:t>250 </a:t>
                      </a:r>
                    </a:p>
                  </a:txBody>
                  <a:tcPr marL="97003" marR="97003" marT="48501" marB="48501" anchor="ctr"/>
                </a:tc>
                <a:tc>
                  <a:txBody>
                    <a:bodyPr/>
                    <a:lstStyle/>
                    <a:p>
                      <a:r>
                        <a:rPr lang="en-US" sz="1900"/>
                        <a:t>128.76330693815987</a:t>
                      </a:r>
                    </a:p>
                  </a:txBody>
                  <a:tcPr marL="97003" marR="97003" marT="48501" marB="48501" anchor="ctr"/>
                </a:tc>
                <a:extLst>
                  <a:ext uri="{0D108BD9-81ED-4DB2-BD59-A6C34878D82A}">
                    <a16:rowId xmlns:a16="http://schemas.microsoft.com/office/drawing/2014/main" val="2737798316"/>
                  </a:ext>
                </a:extLst>
              </a:tr>
              <a:tr h="426812">
                <a:tc>
                  <a:txBody>
                    <a:bodyPr/>
                    <a:lstStyle/>
                    <a:p>
                      <a:r>
                        <a:rPr lang="en-US" sz="1900"/>
                        <a:t>300 </a:t>
                      </a:r>
                    </a:p>
                  </a:txBody>
                  <a:tcPr marL="97003" marR="97003" marT="48501" marB="48501" anchor="ctr"/>
                </a:tc>
                <a:tc>
                  <a:txBody>
                    <a:bodyPr/>
                    <a:lstStyle/>
                    <a:p>
                      <a:r>
                        <a:rPr lang="en-US" sz="1900"/>
                        <a:t>128.47096987979342</a:t>
                      </a:r>
                    </a:p>
                  </a:txBody>
                  <a:tcPr marL="97003" marR="97003" marT="48501" marB="48501" anchor="ctr"/>
                </a:tc>
                <a:extLst>
                  <a:ext uri="{0D108BD9-81ED-4DB2-BD59-A6C34878D82A}">
                    <a16:rowId xmlns:a16="http://schemas.microsoft.com/office/drawing/2014/main" val="759955395"/>
                  </a:ext>
                </a:extLst>
              </a:tr>
              <a:tr h="426812">
                <a:tc>
                  <a:txBody>
                    <a:bodyPr/>
                    <a:lstStyle/>
                    <a:p>
                      <a:r>
                        <a:rPr lang="en-US" sz="1900"/>
                        <a:t>350 </a:t>
                      </a:r>
                    </a:p>
                  </a:txBody>
                  <a:tcPr marL="97003" marR="97003" marT="48501" marB="48501" anchor="ctr"/>
                </a:tc>
                <a:tc>
                  <a:txBody>
                    <a:bodyPr/>
                    <a:lstStyle/>
                    <a:p>
                      <a:r>
                        <a:rPr lang="en-US" sz="1900"/>
                        <a:t>129.46922585584352</a:t>
                      </a:r>
                    </a:p>
                  </a:txBody>
                  <a:tcPr marL="97003" marR="97003" marT="48501" marB="48501" anchor="ctr"/>
                </a:tc>
                <a:extLst>
                  <a:ext uri="{0D108BD9-81ED-4DB2-BD59-A6C34878D82A}">
                    <a16:rowId xmlns:a16="http://schemas.microsoft.com/office/drawing/2014/main" val="1994685715"/>
                  </a:ext>
                </a:extLst>
              </a:tr>
              <a:tr h="426812">
                <a:tc>
                  <a:txBody>
                    <a:bodyPr/>
                    <a:lstStyle/>
                    <a:p>
                      <a:r>
                        <a:rPr lang="en-US" sz="1900"/>
                        <a:t>400 </a:t>
                      </a:r>
                    </a:p>
                  </a:txBody>
                  <a:tcPr marL="97003" marR="97003" marT="48501" marB="48501" anchor="ctr"/>
                </a:tc>
                <a:tc>
                  <a:txBody>
                    <a:bodyPr/>
                    <a:lstStyle/>
                    <a:p>
                      <a:r>
                        <a:rPr lang="en-US" sz="1900"/>
                        <a:t>129.0060338680927</a:t>
                      </a:r>
                    </a:p>
                  </a:txBody>
                  <a:tcPr marL="97003" marR="97003" marT="48501" marB="48501" anchor="ctr"/>
                </a:tc>
                <a:extLst>
                  <a:ext uri="{0D108BD9-81ED-4DB2-BD59-A6C34878D82A}">
                    <a16:rowId xmlns:a16="http://schemas.microsoft.com/office/drawing/2014/main" val="3210202287"/>
                  </a:ext>
                </a:extLst>
              </a:tr>
              <a:tr h="426812">
                <a:tc>
                  <a:txBody>
                    <a:bodyPr/>
                    <a:lstStyle/>
                    <a:p>
                      <a:r>
                        <a:rPr lang="en-US" sz="1900"/>
                        <a:t>450 </a:t>
                      </a:r>
                    </a:p>
                  </a:txBody>
                  <a:tcPr marL="97003" marR="97003" marT="48501" marB="48501" anchor="ctr"/>
                </a:tc>
                <a:tc>
                  <a:txBody>
                    <a:bodyPr/>
                    <a:lstStyle/>
                    <a:p>
                      <a:r>
                        <a:rPr lang="en-US" sz="1900"/>
                        <a:t>128.9110850587321</a:t>
                      </a:r>
                    </a:p>
                  </a:txBody>
                  <a:tcPr marL="97003" marR="97003" marT="48501" marB="48501" anchor="ctr"/>
                </a:tc>
                <a:extLst>
                  <a:ext uri="{0D108BD9-81ED-4DB2-BD59-A6C34878D82A}">
                    <a16:rowId xmlns:a16="http://schemas.microsoft.com/office/drawing/2014/main" val="199333526"/>
                  </a:ext>
                </a:extLst>
              </a:tr>
              <a:tr h="426812">
                <a:tc>
                  <a:txBody>
                    <a:bodyPr/>
                    <a:lstStyle/>
                    <a:p>
                      <a:r>
                        <a:rPr lang="en-US" sz="1900"/>
                        <a:t>500 </a:t>
                      </a:r>
                    </a:p>
                  </a:txBody>
                  <a:tcPr marL="97003" marR="97003" marT="48501" marB="48501" anchor="ctr"/>
                </a:tc>
                <a:tc>
                  <a:txBody>
                    <a:bodyPr/>
                    <a:lstStyle/>
                    <a:p>
                      <a:r>
                        <a:rPr lang="en-US" sz="1900"/>
                        <a:t>128.7298043786279</a:t>
                      </a:r>
                    </a:p>
                  </a:txBody>
                  <a:tcPr marL="97003" marR="97003" marT="48501" marB="48501" anchor="ctr"/>
                </a:tc>
                <a:extLst>
                  <a:ext uri="{0D108BD9-81ED-4DB2-BD59-A6C34878D82A}">
                    <a16:rowId xmlns:a16="http://schemas.microsoft.com/office/drawing/2014/main" val="4181706391"/>
                  </a:ext>
                </a:extLst>
              </a:tr>
            </a:tbl>
          </a:graphicData>
        </a:graphic>
      </p:graphicFrame>
      <p:sp>
        <p:nvSpPr>
          <p:cNvPr id="3" name="Slide Number Placeholder 2">
            <a:extLst>
              <a:ext uri="{FF2B5EF4-FFF2-40B4-BE49-F238E27FC236}">
                <a16:creationId xmlns:a16="http://schemas.microsoft.com/office/drawing/2014/main" id="{68F47752-00F1-4E2E-8DB9-269CEF227A8D}"/>
              </a:ext>
            </a:extLst>
          </p:cNvPr>
          <p:cNvSpPr>
            <a:spLocks noGrp="1"/>
          </p:cNvSpPr>
          <p:nvPr>
            <p:ph type="sldNum" sz="quarter" idx="12"/>
          </p:nvPr>
        </p:nvSpPr>
        <p:spPr/>
        <p:txBody>
          <a:bodyPr/>
          <a:lstStyle/>
          <a:p>
            <a:fld id="{89821087-585C-4EC4-BF19-36CF13D4902F}" type="slidenum">
              <a:rPr lang="en-US" smtClean="0"/>
              <a:t>20</a:t>
            </a:fld>
            <a:endParaRPr lang="en-US"/>
          </a:p>
        </p:txBody>
      </p:sp>
    </p:spTree>
    <p:extLst>
      <p:ext uri="{BB962C8B-B14F-4D97-AF65-F5344CB8AC3E}">
        <p14:creationId xmlns:p14="http://schemas.microsoft.com/office/powerpoint/2010/main" val="584821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map&#10;&#10;Description automatically generated">
            <a:extLst>
              <a:ext uri="{FF2B5EF4-FFF2-40B4-BE49-F238E27FC236}">
                <a16:creationId xmlns:a16="http://schemas.microsoft.com/office/drawing/2014/main" id="{A3721518-C27D-45BC-8AE4-B96A12B0D3DE}"/>
              </a:ext>
            </a:extLst>
          </p:cNvPr>
          <p:cNvPicPr>
            <a:picLocks noGrp="1" noChangeAspect="1"/>
          </p:cNvPicPr>
          <p:nvPr>
            <p:ph idx="1"/>
          </p:nvPr>
        </p:nvPicPr>
        <p:blipFill rotWithShape="1">
          <a:blip r:embed="rId2"/>
          <a:srcRect t="839" r="2" b="3309"/>
          <a:stretch/>
        </p:blipFill>
        <p:spPr>
          <a:xfrm>
            <a:off x="545238" y="858525"/>
            <a:ext cx="7608304" cy="5211906"/>
          </a:xfrm>
          <a:prstGeom prst="rect">
            <a:avLst/>
          </a:prstGeom>
        </p:spPr>
      </p:pic>
      <p:sp>
        <p:nvSpPr>
          <p:cNvPr id="15" name="Rectangle 14">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5F3A16B8-0A6F-48B0-9CB7-4FB124E9AD4D}"/>
              </a:ext>
            </a:extLst>
          </p:cNvPr>
          <p:cNvSpPr>
            <a:spLocks noGrp="1"/>
          </p:cNvSpPr>
          <p:nvPr>
            <p:ph type="sldNum" sz="quarter" idx="12"/>
          </p:nvPr>
        </p:nvSpPr>
        <p:spPr/>
        <p:txBody>
          <a:bodyPr/>
          <a:lstStyle/>
          <a:p>
            <a:fld id="{89821087-585C-4EC4-BF19-36CF13D4902F}" type="slidenum">
              <a:rPr lang="en-US" smtClean="0"/>
              <a:t>21</a:t>
            </a:fld>
            <a:endParaRPr lang="en-US"/>
          </a:p>
        </p:txBody>
      </p:sp>
    </p:spTree>
    <p:extLst>
      <p:ext uri="{BB962C8B-B14F-4D97-AF65-F5344CB8AC3E}">
        <p14:creationId xmlns:p14="http://schemas.microsoft.com/office/powerpoint/2010/main" val="2182438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49EEB6E-301B-48A0-ACA4-D45564BA078B}"/>
              </a:ext>
            </a:extLst>
          </p:cNvPr>
          <p:cNvSpPr>
            <a:spLocks noGrp="1"/>
          </p:cNvSpPr>
          <p:nvPr>
            <p:ph type="title"/>
          </p:nvPr>
        </p:nvSpPr>
        <p:spPr>
          <a:xfrm>
            <a:off x="934872" y="982272"/>
            <a:ext cx="3388419" cy="4560970"/>
          </a:xfrm>
        </p:spPr>
        <p:txBody>
          <a:bodyPr>
            <a:normAutofit/>
          </a:bodyPr>
          <a:lstStyle/>
          <a:p>
            <a:r>
              <a:rPr lang="en-US" sz="3700">
                <a:solidFill>
                  <a:srgbClr val="FFFFFF"/>
                </a:solidFill>
                <a:cs typeface="Calibri Light"/>
              </a:rPr>
              <a:t>Implementation</a:t>
            </a:r>
            <a:endParaRPr lang="en-US" sz="37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83364DA6-5012-424E-A5AD-1FB8487E7531}"/>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400">
                <a:solidFill>
                  <a:srgbClr val="FEFFFF"/>
                </a:solidFill>
                <a:ea typeface="+mn-lt"/>
                <a:cs typeface="+mn-lt"/>
              </a:rPr>
              <a:t>2) </a:t>
            </a:r>
            <a:r>
              <a:rPr lang="en-US" sz="2400" b="1">
                <a:solidFill>
                  <a:srgbClr val="FEFFFF"/>
                </a:solidFill>
                <a:ea typeface="+mn-lt"/>
                <a:cs typeface="+mn-lt"/>
              </a:rPr>
              <a:t>RandomForest:</a:t>
            </a:r>
            <a:br>
              <a:rPr lang="en-US" sz="2400">
                <a:solidFill>
                  <a:srgbClr val="FEFFFF"/>
                </a:solidFill>
                <a:ea typeface="+mn-lt"/>
                <a:cs typeface="+mn-lt"/>
              </a:rPr>
            </a:br>
            <a:r>
              <a:rPr lang="en-US" sz="2400">
                <a:solidFill>
                  <a:srgbClr val="FEFFFF"/>
                </a:solidFill>
                <a:ea typeface="+mn-lt"/>
                <a:cs typeface="+mn-lt"/>
              </a:rPr>
              <a:t>After that we have applied random forest and calculated MAE for various estimators </a:t>
            </a:r>
            <a:br>
              <a:rPr lang="en-US" sz="2400">
                <a:solidFill>
                  <a:srgbClr val="FEFFFF"/>
                </a:solidFill>
                <a:ea typeface="+mn-lt"/>
                <a:cs typeface="+mn-lt"/>
              </a:rPr>
            </a:br>
            <a:endParaRPr lang="en-US" sz="2400">
              <a:solidFill>
                <a:srgbClr val="FEFFFF"/>
              </a:solidFill>
              <a:ea typeface="+mn-lt"/>
              <a:cs typeface="+mn-lt"/>
            </a:endParaRPr>
          </a:p>
        </p:txBody>
      </p:sp>
      <p:sp>
        <p:nvSpPr>
          <p:cNvPr id="4" name="Slide Number Placeholder 3">
            <a:extLst>
              <a:ext uri="{FF2B5EF4-FFF2-40B4-BE49-F238E27FC236}">
                <a16:creationId xmlns:a16="http://schemas.microsoft.com/office/drawing/2014/main" id="{4D53108D-6FE2-4AE7-867E-CB161806ADA6}"/>
              </a:ext>
            </a:extLst>
          </p:cNvPr>
          <p:cNvSpPr>
            <a:spLocks noGrp="1"/>
          </p:cNvSpPr>
          <p:nvPr>
            <p:ph type="sldNum" sz="quarter" idx="12"/>
          </p:nvPr>
        </p:nvSpPr>
        <p:spPr/>
        <p:txBody>
          <a:bodyPr/>
          <a:lstStyle/>
          <a:p>
            <a:fld id="{89821087-585C-4EC4-BF19-36CF13D4902F}" type="slidenum">
              <a:rPr lang="en-US" smtClean="0"/>
              <a:t>22</a:t>
            </a:fld>
            <a:endParaRPr lang="en-US"/>
          </a:p>
        </p:txBody>
      </p:sp>
    </p:spTree>
    <p:extLst>
      <p:ext uri="{BB962C8B-B14F-4D97-AF65-F5344CB8AC3E}">
        <p14:creationId xmlns:p14="http://schemas.microsoft.com/office/powerpoint/2010/main" val="4233006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dirty="0">
                <a:solidFill>
                  <a:srgbClr val="FFFFFF"/>
                </a:solidFill>
                <a:cs typeface="Calibri Light"/>
              </a:rPr>
              <a:t>Implementation using Random Forest</a:t>
            </a:r>
            <a:endParaRPr lang="en-US" sz="4100" dirty="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Slide Number Placeholder 11">
            <a:extLst>
              <a:ext uri="{FF2B5EF4-FFF2-40B4-BE49-F238E27FC236}">
                <a16:creationId xmlns:a16="http://schemas.microsoft.com/office/drawing/2014/main" id="{9A415FF4-1C1C-4E48-AC06-49EE2F9A2592}"/>
              </a:ext>
            </a:extLst>
          </p:cNvPr>
          <p:cNvSpPr>
            <a:spLocks noGrp="1"/>
          </p:cNvSpPr>
          <p:nvPr>
            <p:ph type="sldNum" sz="quarter" idx="12"/>
          </p:nvPr>
        </p:nvSpPr>
        <p:spPr/>
        <p:txBody>
          <a:bodyPr/>
          <a:lstStyle/>
          <a:p>
            <a:fld id="{89821087-585C-4EC4-BF19-36CF13D4902F}" type="slidenum">
              <a:rPr lang="en-US" smtClean="0"/>
              <a:t>23</a:t>
            </a:fld>
            <a:endParaRPr lang="en-US"/>
          </a:p>
        </p:txBody>
      </p:sp>
    </p:spTree>
    <p:extLst>
      <p:ext uri="{BB962C8B-B14F-4D97-AF65-F5344CB8AC3E}">
        <p14:creationId xmlns:p14="http://schemas.microsoft.com/office/powerpoint/2010/main" val="133695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dirty="0">
                <a:solidFill>
                  <a:srgbClr val="FFFFFF"/>
                </a:solidFill>
                <a:cs typeface="Calibri Light"/>
              </a:rPr>
              <a:t>Implementation using Random Forest</a:t>
            </a:r>
            <a:endParaRPr lang="en-US" sz="4100" dirty="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CB097857-67C1-4451-B7D3-2DA65E42AD4E}"/>
              </a:ext>
            </a:extLst>
          </p:cNvPr>
          <p:cNvSpPr>
            <a:spLocks noGrp="1"/>
          </p:cNvSpPr>
          <p:nvPr>
            <p:ph type="sldNum" sz="quarter" idx="12"/>
          </p:nvPr>
        </p:nvSpPr>
        <p:spPr/>
        <p:txBody>
          <a:bodyPr/>
          <a:lstStyle/>
          <a:p>
            <a:fld id="{89821087-585C-4EC4-BF19-36CF13D4902F}" type="slidenum">
              <a:rPr lang="en-US" smtClean="0"/>
              <a:t>24</a:t>
            </a:fld>
            <a:endParaRPr lang="en-US"/>
          </a:p>
        </p:txBody>
      </p:sp>
    </p:spTree>
    <p:extLst>
      <p:ext uri="{BB962C8B-B14F-4D97-AF65-F5344CB8AC3E}">
        <p14:creationId xmlns:p14="http://schemas.microsoft.com/office/powerpoint/2010/main" val="37667826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C03E9F-FE79-4BDF-A201-06DBFD0C2B0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ea typeface="+mj-lt"/>
                <a:cs typeface="+mj-lt"/>
              </a:rPr>
              <a:t>Table for various estimators and corresponding MAE </a:t>
            </a:r>
            <a:br>
              <a:rPr lang="en-US" sz="2200">
                <a:solidFill>
                  <a:srgbClr val="FFFFFF"/>
                </a:solidFill>
                <a:ea typeface="+mj-lt"/>
                <a:cs typeface="+mj-lt"/>
              </a:rPr>
            </a:br>
            <a:endParaRPr lang="en-US" sz="2200">
              <a:solidFill>
                <a:srgbClr val="FFFFFF"/>
              </a:solidFill>
              <a:ea typeface="+mj-lt"/>
              <a:cs typeface="+mj-lt"/>
            </a:endParaRPr>
          </a:p>
        </p:txBody>
      </p:sp>
      <p:sp>
        <p:nvSpPr>
          <p:cNvPr id="6" name="TextBox 5">
            <a:extLst>
              <a:ext uri="{FF2B5EF4-FFF2-40B4-BE49-F238E27FC236}">
                <a16:creationId xmlns:a16="http://schemas.microsoft.com/office/drawing/2014/main" id="{5722625B-8B96-4A31-A087-6C767777EBB0}"/>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9" name="TextBox 8">
            <a:extLst>
              <a:ext uri="{FF2B5EF4-FFF2-40B4-BE49-F238E27FC236}">
                <a16:creationId xmlns:a16="http://schemas.microsoft.com/office/drawing/2014/main" id="{1501A75F-E421-4B36-89D8-5BA38011AF4E}"/>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6520686F-F27A-4459-BCBF-8505BCD0389B}"/>
              </a:ext>
            </a:extLst>
          </p:cNvPr>
          <p:cNvSpPr txBox="1"/>
          <p:nvPr/>
        </p:nvSpPr>
        <p:spPr>
          <a:xfrm>
            <a:off x="4796287" y="417806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12" name="Content Placeholder 4">
            <a:extLst>
              <a:ext uri="{FF2B5EF4-FFF2-40B4-BE49-F238E27FC236}">
                <a16:creationId xmlns:a16="http://schemas.microsoft.com/office/drawing/2014/main" id="{9D2FB12C-8C1C-47C3-98E3-51517251CA3C}"/>
              </a:ext>
            </a:extLst>
          </p:cNvPr>
          <p:cNvGraphicFramePr>
            <a:graphicFrameLocks/>
          </p:cNvGraphicFramePr>
          <p:nvPr>
            <p:extLst>
              <p:ext uri="{D42A27DB-BD31-4B8C-83A1-F6EECF244321}">
                <p14:modId xmlns:p14="http://schemas.microsoft.com/office/powerpoint/2010/main" val="448082832"/>
              </p:ext>
            </p:extLst>
          </p:nvPr>
        </p:nvGraphicFramePr>
        <p:xfrm>
          <a:off x="4540777" y="1313299"/>
          <a:ext cx="6183846" cy="3091151"/>
        </p:xfrm>
        <a:graphic>
          <a:graphicData uri="http://schemas.openxmlformats.org/drawingml/2006/table">
            <a:tbl>
              <a:tblPr firstRow="1" bandRow="1">
                <a:tableStyleId>{5C22544A-7EE6-4342-B048-85BDC9FD1C3A}</a:tableStyleId>
              </a:tblPr>
              <a:tblGrid>
                <a:gridCol w="2249942">
                  <a:extLst>
                    <a:ext uri="{9D8B030D-6E8A-4147-A177-3AD203B41FA5}">
                      <a16:colId xmlns:a16="http://schemas.microsoft.com/office/drawing/2014/main" val="1313996486"/>
                    </a:ext>
                  </a:extLst>
                </a:gridCol>
                <a:gridCol w="3933904">
                  <a:extLst>
                    <a:ext uri="{9D8B030D-6E8A-4147-A177-3AD203B41FA5}">
                      <a16:colId xmlns:a16="http://schemas.microsoft.com/office/drawing/2014/main" val="711435596"/>
                    </a:ext>
                  </a:extLst>
                </a:gridCol>
              </a:tblGrid>
              <a:tr h="441593">
                <a:tc>
                  <a:txBody>
                    <a:bodyPr/>
                    <a:lstStyle/>
                    <a:p>
                      <a:r>
                        <a:rPr lang="en-US" sz="2000"/>
                        <a:t>Estimator </a:t>
                      </a:r>
                    </a:p>
                  </a:txBody>
                  <a:tcPr marL="100362" marR="100362" marT="50181" marB="50181" anchor="ctr"/>
                </a:tc>
                <a:tc>
                  <a:txBody>
                    <a:bodyPr/>
                    <a:lstStyle/>
                    <a:p>
                      <a:r>
                        <a:rPr lang="en-US" sz="2000"/>
                        <a:t>MAE</a:t>
                      </a:r>
                    </a:p>
                  </a:txBody>
                  <a:tcPr marL="100362" marR="100362" marT="50181" marB="50181" anchor="ctr"/>
                </a:tc>
                <a:extLst>
                  <a:ext uri="{0D108BD9-81ED-4DB2-BD59-A6C34878D82A}">
                    <a16:rowId xmlns:a16="http://schemas.microsoft.com/office/drawing/2014/main" val="3668417934"/>
                  </a:ext>
                </a:extLst>
              </a:tr>
              <a:tr h="441593">
                <a:tc>
                  <a:txBody>
                    <a:bodyPr/>
                    <a:lstStyle/>
                    <a:p>
                      <a:r>
                        <a:rPr lang="en-US" sz="2000"/>
                        <a:t>250 </a:t>
                      </a:r>
                    </a:p>
                  </a:txBody>
                  <a:tcPr marL="100362" marR="100362" marT="50181" marB="50181" anchor="ctr"/>
                </a:tc>
                <a:tc>
                  <a:txBody>
                    <a:bodyPr/>
                    <a:lstStyle/>
                    <a:p>
                      <a:r>
                        <a:rPr lang="en-US" sz="2000"/>
                        <a:t>93.18544262169203</a:t>
                      </a:r>
                    </a:p>
                  </a:txBody>
                  <a:tcPr marL="100362" marR="100362" marT="50181" marB="50181" anchor="ctr"/>
                </a:tc>
                <a:extLst>
                  <a:ext uri="{0D108BD9-81ED-4DB2-BD59-A6C34878D82A}">
                    <a16:rowId xmlns:a16="http://schemas.microsoft.com/office/drawing/2014/main" val="1132958444"/>
                  </a:ext>
                </a:extLst>
              </a:tr>
              <a:tr h="441593">
                <a:tc>
                  <a:txBody>
                    <a:bodyPr/>
                    <a:lstStyle/>
                    <a:p>
                      <a:r>
                        <a:rPr lang="en-US" sz="2000"/>
                        <a:t>300 </a:t>
                      </a:r>
                    </a:p>
                  </a:txBody>
                  <a:tcPr marL="100362" marR="100362" marT="50181" marB="50181" anchor="ctr"/>
                </a:tc>
                <a:tc>
                  <a:txBody>
                    <a:bodyPr/>
                    <a:lstStyle/>
                    <a:p>
                      <a:r>
                        <a:rPr lang="en-US" sz="2000"/>
                        <a:t>93.07874177445649</a:t>
                      </a:r>
                    </a:p>
                  </a:txBody>
                  <a:tcPr marL="100362" marR="100362" marT="50181" marB="50181" anchor="ctr"/>
                </a:tc>
                <a:extLst>
                  <a:ext uri="{0D108BD9-81ED-4DB2-BD59-A6C34878D82A}">
                    <a16:rowId xmlns:a16="http://schemas.microsoft.com/office/drawing/2014/main" val="1179700933"/>
                  </a:ext>
                </a:extLst>
              </a:tr>
              <a:tr h="441593">
                <a:tc>
                  <a:txBody>
                    <a:bodyPr/>
                    <a:lstStyle/>
                    <a:p>
                      <a:r>
                        <a:rPr lang="en-US" sz="2000"/>
                        <a:t>400 </a:t>
                      </a:r>
                    </a:p>
                  </a:txBody>
                  <a:tcPr marL="100362" marR="100362" marT="50181" marB="50181" anchor="ctr"/>
                </a:tc>
                <a:tc>
                  <a:txBody>
                    <a:bodyPr/>
                    <a:lstStyle/>
                    <a:p>
                      <a:r>
                        <a:rPr lang="en-US" sz="2000"/>
                        <a:t>93.02108580145344</a:t>
                      </a:r>
                    </a:p>
                  </a:txBody>
                  <a:tcPr marL="100362" marR="100362" marT="50181" marB="50181" anchor="ctr"/>
                </a:tc>
                <a:extLst>
                  <a:ext uri="{0D108BD9-81ED-4DB2-BD59-A6C34878D82A}">
                    <a16:rowId xmlns:a16="http://schemas.microsoft.com/office/drawing/2014/main" val="752935929"/>
                  </a:ext>
                </a:extLst>
              </a:tr>
              <a:tr h="441593">
                <a:tc>
                  <a:txBody>
                    <a:bodyPr/>
                    <a:lstStyle/>
                    <a:p>
                      <a:r>
                        <a:rPr lang="en-US" sz="2000"/>
                        <a:t>500 </a:t>
                      </a:r>
                    </a:p>
                  </a:txBody>
                  <a:tcPr marL="100362" marR="100362" marT="50181" marB="50181" anchor="ctr"/>
                </a:tc>
                <a:tc>
                  <a:txBody>
                    <a:bodyPr/>
                    <a:lstStyle/>
                    <a:p>
                      <a:r>
                        <a:rPr lang="en-US" sz="2000"/>
                        <a:t>92.95651470885323</a:t>
                      </a:r>
                    </a:p>
                  </a:txBody>
                  <a:tcPr marL="100362" marR="100362" marT="50181" marB="50181" anchor="ctr"/>
                </a:tc>
                <a:extLst>
                  <a:ext uri="{0D108BD9-81ED-4DB2-BD59-A6C34878D82A}">
                    <a16:rowId xmlns:a16="http://schemas.microsoft.com/office/drawing/2014/main" val="711366666"/>
                  </a:ext>
                </a:extLst>
              </a:tr>
              <a:tr h="441593">
                <a:tc>
                  <a:txBody>
                    <a:bodyPr/>
                    <a:lstStyle/>
                    <a:p>
                      <a:r>
                        <a:rPr lang="en-US" sz="2000"/>
                        <a:t>750 </a:t>
                      </a:r>
                    </a:p>
                  </a:txBody>
                  <a:tcPr marL="100362" marR="100362" marT="50181" marB="50181" anchor="ctr"/>
                </a:tc>
                <a:tc>
                  <a:txBody>
                    <a:bodyPr/>
                    <a:lstStyle/>
                    <a:p>
                      <a:r>
                        <a:rPr lang="en-US" sz="2000"/>
                        <a:t>92.94626139905846</a:t>
                      </a:r>
                    </a:p>
                  </a:txBody>
                  <a:tcPr marL="100362" marR="100362" marT="50181" marB="50181" anchor="ctr"/>
                </a:tc>
                <a:extLst>
                  <a:ext uri="{0D108BD9-81ED-4DB2-BD59-A6C34878D82A}">
                    <a16:rowId xmlns:a16="http://schemas.microsoft.com/office/drawing/2014/main" val="658899912"/>
                  </a:ext>
                </a:extLst>
              </a:tr>
              <a:tr h="441593">
                <a:tc>
                  <a:txBody>
                    <a:bodyPr/>
                    <a:lstStyle/>
                    <a:p>
                      <a:pPr lvl="0">
                        <a:buNone/>
                      </a:pPr>
                      <a:r>
                        <a:rPr lang="en-US" sz="2000"/>
                        <a:t>1000</a:t>
                      </a:r>
                    </a:p>
                  </a:txBody>
                  <a:tcPr marL="100362" marR="100362" marT="50181" marB="50181" anchor="ctr"/>
                </a:tc>
                <a:tc>
                  <a:txBody>
                    <a:bodyPr/>
                    <a:lstStyle/>
                    <a:p>
                      <a:pPr lvl="0">
                        <a:buNone/>
                      </a:pPr>
                      <a:r>
                        <a:rPr lang="en-US" sz="2000"/>
                        <a:t>92.9644205089355</a:t>
                      </a:r>
                    </a:p>
                  </a:txBody>
                  <a:tcPr marL="100362" marR="100362" marT="50181" marB="50181" anchor="ctr"/>
                </a:tc>
                <a:extLst>
                  <a:ext uri="{0D108BD9-81ED-4DB2-BD59-A6C34878D82A}">
                    <a16:rowId xmlns:a16="http://schemas.microsoft.com/office/drawing/2014/main" val="1597555107"/>
                  </a:ext>
                </a:extLst>
              </a:tr>
            </a:tbl>
          </a:graphicData>
        </a:graphic>
      </p:graphicFrame>
      <p:sp>
        <p:nvSpPr>
          <p:cNvPr id="3" name="Slide Number Placeholder 2">
            <a:extLst>
              <a:ext uri="{FF2B5EF4-FFF2-40B4-BE49-F238E27FC236}">
                <a16:creationId xmlns:a16="http://schemas.microsoft.com/office/drawing/2014/main" id="{68404D15-2F86-4E5F-92AE-42B6286067E7}"/>
              </a:ext>
            </a:extLst>
          </p:cNvPr>
          <p:cNvSpPr>
            <a:spLocks noGrp="1"/>
          </p:cNvSpPr>
          <p:nvPr>
            <p:ph type="sldNum" sz="quarter" idx="12"/>
          </p:nvPr>
        </p:nvSpPr>
        <p:spPr/>
        <p:txBody>
          <a:bodyPr/>
          <a:lstStyle/>
          <a:p>
            <a:fld id="{89821087-585C-4EC4-BF19-36CF13D4902F}" type="slidenum">
              <a:rPr lang="en-US" smtClean="0"/>
              <a:t>25</a:t>
            </a:fld>
            <a:endParaRPr lang="en-US"/>
          </a:p>
        </p:txBody>
      </p:sp>
    </p:spTree>
    <p:extLst>
      <p:ext uri="{BB962C8B-B14F-4D97-AF65-F5344CB8AC3E}">
        <p14:creationId xmlns:p14="http://schemas.microsoft.com/office/powerpoint/2010/main" val="381275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close up of text on a white background&#10;&#10;Description automatically generated">
            <a:extLst>
              <a:ext uri="{FF2B5EF4-FFF2-40B4-BE49-F238E27FC236}">
                <a16:creationId xmlns:a16="http://schemas.microsoft.com/office/drawing/2014/main" id="{2F589949-AD50-41E1-9C06-7E3A385DF80B}"/>
              </a:ext>
            </a:extLst>
          </p:cNvPr>
          <p:cNvPicPr>
            <a:picLocks noGrp="1" noChangeAspect="1"/>
          </p:cNvPicPr>
          <p:nvPr>
            <p:ph idx="1"/>
          </p:nvPr>
        </p:nvPicPr>
        <p:blipFill rotWithShape="1">
          <a:blip r:embed="rId2"/>
          <a:srcRect t="1244" r="-2" b="682"/>
          <a:stretch/>
        </p:blipFill>
        <p:spPr>
          <a:xfrm>
            <a:off x="545238" y="858525"/>
            <a:ext cx="7608304" cy="5211906"/>
          </a:xfrm>
          <a:prstGeom prst="rect">
            <a:avLst/>
          </a:prstGeom>
        </p:spPr>
      </p:pic>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97E71FC0-B880-42D8-B8D6-7DD7AF9330AB}"/>
              </a:ext>
            </a:extLst>
          </p:cNvPr>
          <p:cNvSpPr>
            <a:spLocks noGrp="1"/>
          </p:cNvSpPr>
          <p:nvPr>
            <p:ph type="sldNum" sz="quarter" idx="12"/>
          </p:nvPr>
        </p:nvSpPr>
        <p:spPr/>
        <p:txBody>
          <a:bodyPr/>
          <a:lstStyle/>
          <a:p>
            <a:fld id="{89821087-585C-4EC4-BF19-36CF13D4902F}" type="slidenum">
              <a:rPr lang="en-US" smtClean="0"/>
              <a:t>26</a:t>
            </a:fld>
            <a:endParaRPr lang="en-US"/>
          </a:p>
        </p:txBody>
      </p:sp>
    </p:spTree>
    <p:extLst>
      <p:ext uri="{BB962C8B-B14F-4D97-AF65-F5344CB8AC3E}">
        <p14:creationId xmlns:p14="http://schemas.microsoft.com/office/powerpoint/2010/main" val="145534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FF6AEC8-C17C-4E1E-AB71-CE1C548A8421}"/>
              </a:ext>
            </a:extLst>
          </p:cNvPr>
          <p:cNvSpPr>
            <a:spLocks noGrp="1"/>
          </p:cNvSpPr>
          <p:nvPr>
            <p:ph type="title"/>
          </p:nvPr>
        </p:nvSpPr>
        <p:spPr>
          <a:xfrm>
            <a:off x="934872" y="982272"/>
            <a:ext cx="3388419" cy="4560970"/>
          </a:xfrm>
        </p:spPr>
        <p:txBody>
          <a:bodyPr>
            <a:normAutofit/>
          </a:bodyPr>
          <a:lstStyle/>
          <a:p>
            <a:r>
              <a:rPr lang="en-US" sz="3700">
                <a:solidFill>
                  <a:srgbClr val="FFFFFF"/>
                </a:solidFill>
                <a:cs typeface="Calibri Light"/>
              </a:rPr>
              <a:t>Implementation</a:t>
            </a:r>
            <a:endParaRPr lang="en-US" sz="3700">
              <a:solidFill>
                <a:srgbClr val="FFFFFF"/>
              </a:solidFill>
            </a:endParaRP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67F0014-FC30-4136-A340-72D7E526C7B9}"/>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400">
                <a:solidFill>
                  <a:srgbClr val="FEFFFF"/>
                </a:solidFill>
                <a:ea typeface="+mn-lt"/>
                <a:cs typeface="+mn-lt"/>
              </a:rPr>
              <a:t>3)</a:t>
            </a:r>
            <a:r>
              <a:rPr lang="en-US" sz="2400" b="1">
                <a:solidFill>
                  <a:srgbClr val="FEFFFF"/>
                </a:solidFill>
                <a:ea typeface="+mn-lt"/>
                <a:cs typeface="+mn-lt"/>
              </a:rPr>
              <a:t> XGBoost:</a:t>
            </a:r>
            <a:br>
              <a:rPr lang="en-US" sz="2400">
                <a:solidFill>
                  <a:srgbClr val="FEFFFF"/>
                </a:solidFill>
                <a:ea typeface="+mn-lt"/>
                <a:cs typeface="+mn-lt"/>
              </a:rPr>
            </a:br>
            <a:r>
              <a:rPr lang="en-US" sz="2400">
                <a:solidFill>
                  <a:srgbClr val="FEFFFF"/>
                </a:solidFill>
                <a:ea typeface="+mn-lt"/>
                <a:cs typeface="+mn-lt"/>
              </a:rPr>
              <a:t>We have applied XGBoost for various estimators and calculated MAE. After</a:t>
            </a:r>
            <a:br>
              <a:rPr lang="en-US" sz="2400">
                <a:solidFill>
                  <a:srgbClr val="FEFFFF"/>
                </a:solidFill>
                <a:ea typeface="+mn-lt"/>
                <a:cs typeface="+mn-lt"/>
              </a:rPr>
            </a:br>
            <a:r>
              <a:rPr lang="en-US" sz="2400">
                <a:solidFill>
                  <a:srgbClr val="FEFFFF"/>
                </a:solidFill>
                <a:ea typeface="+mn-lt"/>
                <a:cs typeface="+mn-lt"/>
              </a:rPr>
              <a:t>observation we have found that XGBoost performs better than others. </a:t>
            </a:r>
            <a:br>
              <a:rPr lang="en-US" sz="2400">
                <a:solidFill>
                  <a:srgbClr val="FEFFFF"/>
                </a:solidFill>
                <a:ea typeface="+mn-lt"/>
                <a:cs typeface="+mn-lt"/>
              </a:rPr>
            </a:br>
            <a:endParaRPr lang="en-US" sz="2400">
              <a:solidFill>
                <a:srgbClr val="FEFFFF"/>
              </a:solidFill>
              <a:ea typeface="+mn-lt"/>
              <a:cs typeface="+mn-lt"/>
            </a:endParaRPr>
          </a:p>
        </p:txBody>
      </p:sp>
      <p:sp>
        <p:nvSpPr>
          <p:cNvPr id="4" name="Slide Number Placeholder 3">
            <a:extLst>
              <a:ext uri="{FF2B5EF4-FFF2-40B4-BE49-F238E27FC236}">
                <a16:creationId xmlns:a16="http://schemas.microsoft.com/office/drawing/2014/main" id="{12F82A3F-5F8C-4E64-A3CB-FBBD22AC37EF}"/>
              </a:ext>
            </a:extLst>
          </p:cNvPr>
          <p:cNvSpPr>
            <a:spLocks noGrp="1"/>
          </p:cNvSpPr>
          <p:nvPr>
            <p:ph type="sldNum" sz="quarter" idx="12"/>
          </p:nvPr>
        </p:nvSpPr>
        <p:spPr/>
        <p:txBody>
          <a:bodyPr/>
          <a:lstStyle/>
          <a:p>
            <a:fld id="{89821087-585C-4EC4-BF19-36CF13D4902F}" type="slidenum">
              <a:rPr lang="en-US" smtClean="0"/>
              <a:t>27</a:t>
            </a:fld>
            <a:endParaRPr lang="en-US"/>
          </a:p>
        </p:txBody>
      </p:sp>
    </p:spTree>
    <p:extLst>
      <p:ext uri="{BB962C8B-B14F-4D97-AF65-F5344CB8AC3E}">
        <p14:creationId xmlns:p14="http://schemas.microsoft.com/office/powerpoint/2010/main" val="1094333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dirty="0">
                <a:solidFill>
                  <a:srgbClr val="FFFFFF"/>
                </a:solidFill>
                <a:cs typeface="Calibri Light"/>
              </a:rPr>
              <a:t>Implementation </a:t>
            </a:r>
            <a:r>
              <a:rPr lang="en-US" sz="4100">
                <a:solidFill>
                  <a:srgbClr val="FFFFFF"/>
                </a:solidFill>
                <a:cs typeface="Calibri Light"/>
              </a:rPr>
              <a:t>using XGBoost</a:t>
            </a:r>
            <a:endParaRPr lang="en-US" sz="410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B9EA6A2B-9701-4213-80A6-626A48043DCD}"/>
              </a:ext>
            </a:extLst>
          </p:cNvPr>
          <p:cNvSpPr>
            <a:spLocks noGrp="1"/>
          </p:cNvSpPr>
          <p:nvPr>
            <p:ph type="sldNum" sz="quarter" idx="12"/>
          </p:nvPr>
        </p:nvSpPr>
        <p:spPr/>
        <p:txBody>
          <a:bodyPr/>
          <a:lstStyle/>
          <a:p>
            <a:fld id="{89821087-585C-4EC4-BF19-36CF13D4902F}" type="slidenum">
              <a:rPr lang="en-US" smtClean="0"/>
              <a:t>28</a:t>
            </a:fld>
            <a:endParaRPr lang="en-US"/>
          </a:p>
        </p:txBody>
      </p:sp>
    </p:spTree>
    <p:extLst>
      <p:ext uri="{BB962C8B-B14F-4D97-AF65-F5344CB8AC3E}">
        <p14:creationId xmlns:p14="http://schemas.microsoft.com/office/powerpoint/2010/main" val="867825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321731"/>
            <a:ext cx="4142096" cy="6213425"/>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217FCE-6B63-490D-B581-B88382ECCFF4}"/>
              </a:ext>
            </a:extLst>
          </p:cNvPr>
          <p:cNvSpPr>
            <a:spLocks noGrp="1"/>
          </p:cNvSpPr>
          <p:nvPr>
            <p:ph type="title"/>
          </p:nvPr>
        </p:nvSpPr>
        <p:spPr>
          <a:xfrm>
            <a:off x="524256" y="583616"/>
            <a:ext cx="3722141" cy="5520579"/>
          </a:xfrm>
        </p:spPr>
        <p:txBody>
          <a:bodyPr>
            <a:normAutofit/>
          </a:bodyPr>
          <a:lstStyle/>
          <a:p>
            <a:r>
              <a:rPr lang="en-US" sz="4100" dirty="0">
                <a:solidFill>
                  <a:srgbClr val="FFFFFF"/>
                </a:solidFill>
                <a:cs typeface="Calibri Light"/>
              </a:rPr>
              <a:t>Implementation </a:t>
            </a:r>
            <a:r>
              <a:rPr lang="en-US" sz="4100">
                <a:solidFill>
                  <a:srgbClr val="FFFFFF"/>
                </a:solidFill>
                <a:cs typeface="Calibri Light"/>
              </a:rPr>
              <a:t>using XGBoost</a:t>
            </a:r>
            <a:endParaRPr lang="en-US" sz="4100">
              <a:solidFill>
                <a:srgbClr val="FFFFFF"/>
              </a:solidFill>
            </a:endParaRPr>
          </a:p>
        </p:txBody>
      </p:sp>
      <p:sp>
        <p:nvSpPr>
          <p:cNvPr id="76"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503" y="321732"/>
            <a:ext cx="7240765"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2">
            <a:extLst>
              <a:ext uri="{FF2B5EF4-FFF2-40B4-BE49-F238E27FC236}">
                <a16:creationId xmlns:a16="http://schemas.microsoft.com/office/drawing/2014/main" id="{61A39DB5-ED81-4E69-A62A-2932FDAF1B34}"/>
              </a:ext>
            </a:extLst>
          </p:cNvPr>
          <p:cNvGraphicFramePr>
            <a:graphicFrameLocks noGrp="1"/>
          </p:cNvGraphicFramePr>
          <p:nvPr>
            <p:ph idx="1"/>
          </p:nvPr>
        </p:nvGraphicFramePr>
        <p:xfrm>
          <a:off x="4933950" y="584200"/>
          <a:ext cx="6594475" cy="55197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25AB03EF-D300-4B6F-AFBB-0D0CB6008D4A}"/>
              </a:ext>
            </a:extLst>
          </p:cNvPr>
          <p:cNvSpPr>
            <a:spLocks noGrp="1"/>
          </p:cNvSpPr>
          <p:nvPr>
            <p:ph type="sldNum" sz="quarter" idx="12"/>
          </p:nvPr>
        </p:nvSpPr>
        <p:spPr/>
        <p:txBody>
          <a:bodyPr/>
          <a:lstStyle/>
          <a:p>
            <a:fld id="{89821087-585C-4EC4-BF19-36CF13D4902F}" type="slidenum">
              <a:rPr lang="en-US" smtClean="0"/>
              <a:t>29</a:t>
            </a:fld>
            <a:endParaRPr lang="en-US"/>
          </a:p>
        </p:txBody>
      </p:sp>
    </p:spTree>
    <p:extLst>
      <p:ext uri="{BB962C8B-B14F-4D97-AF65-F5344CB8AC3E}">
        <p14:creationId xmlns:p14="http://schemas.microsoft.com/office/powerpoint/2010/main" val="3539878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DC2AAB-FCAA-4D6C-8A3F-5777DD773F4C}"/>
              </a:ext>
            </a:extLst>
          </p:cNvPr>
          <p:cNvSpPr>
            <a:spLocks noGrp="1"/>
          </p:cNvSpPr>
          <p:nvPr>
            <p:ph type="title"/>
          </p:nvPr>
        </p:nvSpPr>
        <p:spPr>
          <a:xfrm>
            <a:off x="838200" y="556995"/>
            <a:ext cx="10515600" cy="1133693"/>
          </a:xfrm>
        </p:spPr>
        <p:txBody>
          <a:bodyPr>
            <a:normAutofit/>
          </a:bodyPr>
          <a:lstStyle/>
          <a:p>
            <a:pPr algn="ctr"/>
            <a:r>
              <a:rPr lang="en-US" sz="5200"/>
              <a:t>Abstract</a:t>
            </a:r>
          </a:p>
        </p:txBody>
      </p:sp>
      <p:graphicFrame>
        <p:nvGraphicFramePr>
          <p:cNvPr id="5" name="Diagram 5">
            <a:extLst>
              <a:ext uri="{FF2B5EF4-FFF2-40B4-BE49-F238E27FC236}">
                <a16:creationId xmlns:a16="http://schemas.microsoft.com/office/drawing/2014/main" id="{BDB102D9-0413-4728-B61D-ACB6F49AC402}"/>
              </a:ext>
            </a:extLst>
          </p:cNvPr>
          <p:cNvGraphicFramePr/>
          <p:nvPr>
            <p:extLst>
              <p:ext uri="{D42A27DB-BD31-4B8C-83A1-F6EECF244321}">
                <p14:modId xmlns:p14="http://schemas.microsoft.com/office/powerpoint/2010/main" val="79721725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FC0BFDF4-43EC-48B8-B135-0FF3FC5AA0D2}"/>
              </a:ext>
            </a:extLst>
          </p:cNvPr>
          <p:cNvSpPr>
            <a:spLocks noGrp="1"/>
          </p:cNvSpPr>
          <p:nvPr>
            <p:ph type="sldNum" sz="quarter" idx="12"/>
          </p:nvPr>
        </p:nvSpPr>
        <p:spPr/>
        <p:txBody>
          <a:bodyPr/>
          <a:lstStyle/>
          <a:p>
            <a:fld id="{89821087-585C-4EC4-BF19-36CF13D4902F}" type="slidenum">
              <a:rPr lang="en-US" smtClean="0"/>
              <a:t>3</a:t>
            </a:fld>
            <a:endParaRPr lang="en-US"/>
          </a:p>
        </p:txBody>
      </p:sp>
    </p:spTree>
    <p:extLst>
      <p:ext uri="{BB962C8B-B14F-4D97-AF65-F5344CB8AC3E}">
        <p14:creationId xmlns:p14="http://schemas.microsoft.com/office/powerpoint/2010/main" val="3784824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700EE5-A605-42E0-B154-D56B4B543B4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200">
                <a:solidFill>
                  <a:srgbClr val="FFFFFF"/>
                </a:solidFill>
                <a:ea typeface="+mj-lt"/>
                <a:cs typeface="+mj-lt"/>
              </a:rPr>
              <a:t>Table for various estimators and corresponding MAE </a:t>
            </a:r>
            <a:br>
              <a:rPr lang="en-US" sz="2200">
                <a:solidFill>
                  <a:srgbClr val="FFFFFF"/>
                </a:solidFill>
                <a:ea typeface="+mj-lt"/>
                <a:cs typeface="+mj-lt"/>
              </a:rPr>
            </a:br>
            <a:endParaRPr lang="en-US" sz="2200">
              <a:solidFill>
                <a:srgbClr val="FFFFFF"/>
              </a:solidFill>
              <a:ea typeface="+mj-lt"/>
              <a:cs typeface="+mj-lt"/>
            </a:endParaRPr>
          </a:p>
        </p:txBody>
      </p:sp>
      <p:sp>
        <p:nvSpPr>
          <p:cNvPr id="6" name="TextBox 5">
            <a:extLst>
              <a:ext uri="{FF2B5EF4-FFF2-40B4-BE49-F238E27FC236}">
                <a16:creationId xmlns:a16="http://schemas.microsoft.com/office/drawing/2014/main" id="{54F25329-33D0-423C-A239-77B41E6EF51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9" name="Content Placeholder 4">
            <a:extLst>
              <a:ext uri="{FF2B5EF4-FFF2-40B4-BE49-F238E27FC236}">
                <a16:creationId xmlns:a16="http://schemas.microsoft.com/office/drawing/2014/main" id="{D542B0C2-1313-4A9B-A90F-39CBFC1B41BD}"/>
              </a:ext>
            </a:extLst>
          </p:cNvPr>
          <p:cNvGraphicFramePr>
            <a:graphicFrameLocks/>
          </p:cNvGraphicFramePr>
          <p:nvPr>
            <p:extLst>
              <p:ext uri="{D42A27DB-BD31-4B8C-83A1-F6EECF244321}">
                <p14:modId xmlns:p14="http://schemas.microsoft.com/office/powerpoint/2010/main" val="860941332"/>
              </p:ext>
            </p:extLst>
          </p:nvPr>
        </p:nvGraphicFramePr>
        <p:xfrm>
          <a:off x="4462910" y="1313299"/>
          <a:ext cx="6339578" cy="3091151"/>
        </p:xfrm>
        <a:graphic>
          <a:graphicData uri="http://schemas.openxmlformats.org/drawingml/2006/table">
            <a:tbl>
              <a:tblPr firstRow="1" bandRow="1">
                <a:tableStyleId>{5C22544A-7EE6-4342-B048-85BDC9FD1C3A}</a:tableStyleId>
              </a:tblPr>
              <a:tblGrid>
                <a:gridCol w="2405675">
                  <a:extLst>
                    <a:ext uri="{9D8B030D-6E8A-4147-A177-3AD203B41FA5}">
                      <a16:colId xmlns:a16="http://schemas.microsoft.com/office/drawing/2014/main" val="3002415577"/>
                    </a:ext>
                  </a:extLst>
                </a:gridCol>
                <a:gridCol w="3933903">
                  <a:extLst>
                    <a:ext uri="{9D8B030D-6E8A-4147-A177-3AD203B41FA5}">
                      <a16:colId xmlns:a16="http://schemas.microsoft.com/office/drawing/2014/main" val="1178173436"/>
                    </a:ext>
                  </a:extLst>
                </a:gridCol>
              </a:tblGrid>
              <a:tr h="441593">
                <a:tc>
                  <a:txBody>
                    <a:bodyPr/>
                    <a:lstStyle/>
                    <a:p>
                      <a:r>
                        <a:rPr lang="en-US" sz="2000"/>
                        <a:t>Estimators </a:t>
                      </a:r>
                    </a:p>
                  </a:txBody>
                  <a:tcPr marL="100362" marR="100362" marT="50181" marB="50181" anchor="ctr"/>
                </a:tc>
                <a:tc>
                  <a:txBody>
                    <a:bodyPr/>
                    <a:lstStyle/>
                    <a:p>
                      <a:r>
                        <a:rPr lang="en-US" sz="2000"/>
                        <a:t>MAE</a:t>
                      </a:r>
                    </a:p>
                  </a:txBody>
                  <a:tcPr marL="100362" marR="100362" marT="50181" marB="50181" anchor="ctr"/>
                </a:tc>
                <a:extLst>
                  <a:ext uri="{0D108BD9-81ED-4DB2-BD59-A6C34878D82A}">
                    <a16:rowId xmlns:a16="http://schemas.microsoft.com/office/drawing/2014/main" val="1621983409"/>
                  </a:ext>
                </a:extLst>
              </a:tr>
              <a:tr h="441593">
                <a:tc>
                  <a:txBody>
                    <a:bodyPr/>
                    <a:lstStyle/>
                    <a:p>
                      <a:r>
                        <a:rPr lang="en-US" sz="2000"/>
                        <a:t>400 </a:t>
                      </a:r>
                    </a:p>
                  </a:txBody>
                  <a:tcPr marL="100362" marR="100362" marT="50181" marB="50181" anchor="ctr"/>
                </a:tc>
                <a:tc>
                  <a:txBody>
                    <a:bodyPr/>
                    <a:lstStyle/>
                    <a:p>
                      <a:r>
                        <a:rPr lang="en-US" sz="2000"/>
                        <a:t>92.91475309866678</a:t>
                      </a:r>
                    </a:p>
                  </a:txBody>
                  <a:tcPr marL="100362" marR="100362" marT="50181" marB="50181" anchor="ctr"/>
                </a:tc>
                <a:extLst>
                  <a:ext uri="{0D108BD9-81ED-4DB2-BD59-A6C34878D82A}">
                    <a16:rowId xmlns:a16="http://schemas.microsoft.com/office/drawing/2014/main" val="139714463"/>
                  </a:ext>
                </a:extLst>
              </a:tr>
              <a:tr h="441593">
                <a:tc>
                  <a:txBody>
                    <a:bodyPr/>
                    <a:lstStyle/>
                    <a:p>
                      <a:r>
                        <a:rPr lang="en-US" sz="2000"/>
                        <a:t>500 </a:t>
                      </a:r>
                    </a:p>
                  </a:txBody>
                  <a:tcPr marL="100362" marR="100362" marT="50181" marB="50181" anchor="ctr"/>
                </a:tc>
                <a:tc>
                  <a:txBody>
                    <a:bodyPr/>
                    <a:lstStyle/>
                    <a:p>
                      <a:r>
                        <a:rPr lang="en-US" sz="2000"/>
                        <a:t>92.60042163168546</a:t>
                      </a:r>
                    </a:p>
                  </a:txBody>
                  <a:tcPr marL="100362" marR="100362" marT="50181" marB="50181" anchor="ctr"/>
                </a:tc>
                <a:extLst>
                  <a:ext uri="{0D108BD9-81ED-4DB2-BD59-A6C34878D82A}">
                    <a16:rowId xmlns:a16="http://schemas.microsoft.com/office/drawing/2014/main" val="1731640225"/>
                  </a:ext>
                </a:extLst>
              </a:tr>
              <a:tr h="441593">
                <a:tc>
                  <a:txBody>
                    <a:bodyPr/>
                    <a:lstStyle/>
                    <a:p>
                      <a:r>
                        <a:rPr lang="en-US" sz="2000"/>
                        <a:t>700 </a:t>
                      </a:r>
                    </a:p>
                  </a:txBody>
                  <a:tcPr marL="100362" marR="100362" marT="50181" marB="50181" anchor="ctr"/>
                </a:tc>
                <a:tc>
                  <a:txBody>
                    <a:bodyPr/>
                    <a:lstStyle/>
                    <a:p>
                      <a:r>
                        <a:rPr lang="en-US" sz="2000"/>
                        <a:t>91.72125171491555</a:t>
                      </a:r>
                    </a:p>
                  </a:txBody>
                  <a:tcPr marL="100362" marR="100362" marT="50181" marB="50181" anchor="ctr"/>
                </a:tc>
                <a:extLst>
                  <a:ext uri="{0D108BD9-81ED-4DB2-BD59-A6C34878D82A}">
                    <a16:rowId xmlns:a16="http://schemas.microsoft.com/office/drawing/2014/main" val="812440615"/>
                  </a:ext>
                </a:extLst>
              </a:tr>
              <a:tr h="441593">
                <a:tc>
                  <a:txBody>
                    <a:bodyPr/>
                    <a:lstStyle/>
                    <a:p>
                      <a:r>
                        <a:rPr lang="en-US" sz="2000"/>
                        <a:t>1000 </a:t>
                      </a:r>
                    </a:p>
                  </a:txBody>
                  <a:tcPr marL="100362" marR="100362" marT="50181" marB="50181" anchor="ctr"/>
                </a:tc>
                <a:tc>
                  <a:txBody>
                    <a:bodyPr/>
                    <a:lstStyle/>
                    <a:p>
                      <a:r>
                        <a:rPr lang="en-US" sz="2000"/>
                        <a:t>91.26868491217381</a:t>
                      </a:r>
                    </a:p>
                  </a:txBody>
                  <a:tcPr marL="100362" marR="100362" marT="50181" marB="50181" anchor="ctr"/>
                </a:tc>
                <a:extLst>
                  <a:ext uri="{0D108BD9-81ED-4DB2-BD59-A6C34878D82A}">
                    <a16:rowId xmlns:a16="http://schemas.microsoft.com/office/drawing/2014/main" val="683222832"/>
                  </a:ext>
                </a:extLst>
              </a:tr>
              <a:tr h="441593">
                <a:tc>
                  <a:txBody>
                    <a:bodyPr/>
                    <a:lstStyle/>
                    <a:p>
                      <a:r>
                        <a:rPr lang="en-US" sz="2000"/>
                        <a:t>1200 </a:t>
                      </a:r>
                    </a:p>
                  </a:txBody>
                  <a:tcPr marL="100362" marR="100362" marT="50181" marB="50181" anchor="ctr"/>
                </a:tc>
                <a:tc>
                  <a:txBody>
                    <a:bodyPr/>
                    <a:lstStyle/>
                    <a:p>
                      <a:r>
                        <a:rPr lang="en-US" sz="2000"/>
                        <a:t>91.37167221870668</a:t>
                      </a:r>
                    </a:p>
                  </a:txBody>
                  <a:tcPr marL="100362" marR="100362" marT="50181" marB="50181" anchor="ctr"/>
                </a:tc>
                <a:extLst>
                  <a:ext uri="{0D108BD9-81ED-4DB2-BD59-A6C34878D82A}">
                    <a16:rowId xmlns:a16="http://schemas.microsoft.com/office/drawing/2014/main" val="3359523757"/>
                  </a:ext>
                </a:extLst>
              </a:tr>
              <a:tr h="441593">
                <a:tc>
                  <a:txBody>
                    <a:bodyPr/>
                    <a:lstStyle/>
                    <a:p>
                      <a:r>
                        <a:rPr lang="en-US" sz="2000"/>
                        <a:t>1500 </a:t>
                      </a:r>
                    </a:p>
                  </a:txBody>
                  <a:tcPr marL="100362" marR="100362" marT="50181" marB="50181" anchor="ctr"/>
                </a:tc>
                <a:tc>
                  <a:txBody>
                    <a:bodyPr/>
                    <a:lstStyle/>
                    <a:p>
                      <a:r>
                        <a:rPr lang="en-US" sz="2000"/>
                        <a:t>91.42314439211705</a:t>
                      </a:r>
                    </a:p>
                  </a:txBody>
                  <a:tcPr marL="100362" marR="100362" marT="50181" marB="50181" anchor="ctr"/>
                </a:tc>
                <a:extLst>
                  <a:ext uri="{0D108BD9-81ED-4DB2-BD59-A6C34878D82A}">
                    <a16:rowId xmlns:a16="http://schemas.microsoft.com/office/drawing/2014/main" val="4158131064"/>
                  </a:ext>
                </a:extLst>
              </a:tr>
            </a:tbl>
          </a:graphicData>
        </a:graphic>
      </p:graphicFrame>
      <p:sp>
        <p:nvSpPr>
          <p:cNvPr id="3" name="Slide Number Placeholder 2">
            <a:extLst>
              <a:ext uri="{FF2B5EF4-FFF2-40B4-BE49-F238E27FC236}">
                <a16:creationId xmlns:a16="http://schemas.microsoft.com/office/drawing/2014/main" id="{F8031719-0F56-40B0-A7F3-EF4A7E2960B8}"/>
              </a:ext>
            </a:extLst>
          </p:cNvPr>
          <p:cNvSpPr>
            <a:spLocks noGrp="1"/>
          </p:cNvSpPr>
          <p:nvPr>
            <p:ph type="sldNum" sz="quarter" idx="12"/>
          </p:nvPr>
        </p:nvSpPr>
        <p:spPr/>
        <p:txBody>
          <a:bodyPr/>
          <a:lstStyle/>
          <a:p>
            <a:fld id="{89821087-585C-4EC4-BF19-36CF13D4902F}" type="slidenum">
              <a:rPr lang="en-US" smtClean="0"/>
              <a:t>30</a:t>
            </a:fld>
            <a:endParaRPr lang="en-US"/>
          </a:p>
        </p:txBody>
      </p:sp>
    </p:spTree>
    <p:extLst>
      <p:ext uri="{BB962C8B-B14F-4D97-AF65-F5344CB8AC3E}">
        <p14:creationId xmlns:p14="http://schemas.microsoft.com/office/powerpoint/2010/main" val="4262680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A screenshot of a cell phone&#10;&#10;Description automatically generated">
            <a:extLst>
              <a:ext uri="{FF2B5EF4-FFF2-40B4-BE49-F238E27FC236}">
                <a16:creationId xmlns:a16="http://schemas.microsoft.com/office/drawing/2014/main" id="{ECC8B5D8-F0D5-45EE-B16E-0D5F37B6E89B}"/>
              </a:ext>
            </a:extLst>
          </p:cNvPr>
          <p:cNvPicPr>
            <a:picLocks noGrp="1" noChangeAspect="1"/>
          </p:cNvPicPr>
          <p:nvPr>
            <p:ph idx="1"/>
          </p:nvPr>
        </p:nvPicPr>
        <p:blipFill rotWithShape="1">
          <a:blip r:embed="rId2"/>
          <a:srcRect t="389" r="-2" b="1537"/>
          <a:stretch/>
        </p:blipFill>
        <p:spPr>
          <a:xfrm>
            <a:off x="545238" y="858525"/>
            <a:ext cx="7608304" cy="5211906"/>
          </a:xfrm>
          <a:prstGeom prst="rect">
            <a:avLst/>
          </a:prstGeom>
        </p:spPr>
      </p:pic>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B1D31CA0-AE48-46F1-87C4-A5C29E8CC69C}"/>
              </a:ext>
            </a:extLst>
          </p:cNvPr>
          <p:cNvSpPr>
            <a:spLocks noGrp="1"/>
          </p:cNvSpPr>
          <p:nvPr>
            <p:ph type="sldNum" sz="quarter" idx="12"/>
          </p:nvPr>
        </p:nvSpPr>
        <p:spPr/>
        <p:txBody>
          <a:bodyPr/>
          <a:lstStyle/>
          <a:p>
            <a:fld id="{89821087-585C-4EC4-BF19-36CF13D4902F}" type="slidenum">
              <a:rPr lang="en-US" smtClean="0"/>
              <a:t>31</a:t>
            </a:fld>
            <a:endParaRPr lang="en-US"/>
          </a:p>
        </p:txBody>
      </p:sp>
    </p:spTree>
    <p:extLst>
      <p:ext uri="{BB962C8B-B14F-4D97-AF65-F5344CB8AC3E}">
        <p14:creationId xmlns:p14="http://schemas.microsoft.com/office/powerpoint/2010/main" val="1002310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811FAB-4093-4A94-A749-223C5F3BCE97}"/>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Conclusion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1282ED-E1EF-4733-8EE0-F6AAD6A30B03}"/>
              </a:ext>
            </a:extLst>
          </p:cNvPr>
          <p:cNvSpPr>
            <a:spLocks noGrp="1"/>
          </p:cNvSpPr>
          <p:nvPr>
            <p:ph idx="1"/>
          </p:nvPr>
        </p:nvSpPr>
        <p:spPr>
          <a:xfrm>
            <a:off x="4447308" y="591344"/>
            <a:ext cx="6906491" cy="5585619"/>
          </a:xfrm>
        </p:spPr>
        <p:txBody>
          <a:bodyPr vert="horz" lIns="91440" tIns="45720" rIns="91440" bIns="45720" rtlCol="0" anchor="ctr">
            <a:normAutofit/>
          </a:bodyPr>
          <a:lstStyle/>
          <a:p>
            <a:pPr>
              <a:buNone/>
            </a:pPr>
            <a:r>
              <a:rPr lang="en-US" dirty="0">
                <a:latin typeface="Times New Roman"/>
                <a:cs typeface="Times New Roman"/>
              </a:rPr>
              <a:t>After seeing the result, we can see that XGBoost performs better with a </a:t>
            </a:r>
            <a:r>
              <a:rPr lang="en-US">
                <a:latin typeface="Times New Roman"/>
                <a:cs typeface="Times New Roman"/>
              </a:rPr>
              <a:t>numbers of</a:t>
            </a:r>
            <a:r>
              <a:rPr lang="en-US" dirty="0">
                <a:latin typeface="Times New Roman"/>
                <a:cs typeface="Times New Roman"/>
              </a:rPr>
              <a:t> estimators 1000 and MAE is 91.269.</a:t>
            </a:r>
            <a:endParaRPr lang="en-US" dirty="0"/>
          </a:p>
          <a:p>
            <a:pPr>
              <a:buNone/>
            </a:pPr>
            <a:br>
              <a:rPr lang="en-US" dirty="0"/>
            </a:br>
            <a:endParaRPr lang="en-US" dirty="0"/>
          </a:p>
          <a:p>
            <a:pPr marL="0" indent="0">
              <a:buNone/>
            </a:pPr>
            <a:endParaRPr lang="en-US" dirty="0">
              <a:cs typeface="Calibri"/>
            </a:endParaRPr>
          </a:p>
        </p:txBody>
      </p:sp>
      <p:sp>
        <p:nvSpPr>
          <p:cNvPr id="4" name="Slide Number Placeholder 3">
            <a:extLst>
              <a:ext uri="{FF2B5EF4-FFF2-40B4-BE49-F238E27FC236}">
                <a16:creationId xmlns:a16="http://schemas.microsoft.com/office/drawing/2014/main" id="{D1F4C368-6C2A-4B7D-8F24-F013461F5710}"/>
              </a:ext>
            </a:extLst>
          </p:cNvPr>
          <p:cNvSpPr>
            <a:spLocks noGrp="1"/>
          </p:cNvSpPr>
          <p:nvPr>
            <p:ph type="sldNum" sz="quarter" idx="12"/>
          </p:nvPr>
        </p:nvSpPr>
        <p:spPr/>
        <p:txBody>
          <a:bodyPr/>
          <a:lstStyle/>
          <a:p>
            <a:fld id="{89821087-585C-4EC4-BF19-36CF13D4902F}" type="slidenum">
              <a:rPr lang="en-US" smtClean="0"/>
              <a:t>32</a:t>
            </a:fld>
            <a:endParaRPr lang="en-US"/>
          </a:p>
        </p:txBody>
      </p:sp>
    </p:spTree>
    <p:extLst>
      <p:ext uri="{BB962C8B-B14F-4D97-AF65-F5344CB8AC3E}">
        <p14:creationId xmlns:p14="http://schemas.microsoft.com/office/powerpoint/2010/main" val="17954134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7DD71BB-75BD-49CD-8558-99EBC9658601}"/>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rgbClr val="000000"/>
                </a:solidFill>
                <a:latin typeface="+mj-lt"/>
                <a:ea typeface="+mj-ea"/>
                <a:cs typeface="+mj-cs"/>
              </a:rPr>
              <a:t>Thank You</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miling Face with No Fill">
            <a:extLst>
              <a:ext uri="{FF2B5EF4-FFF2-40B4-BE49-F238E27FC236}">
                <a16:creationId xmlns:a16="http://schemas.microsoft.com/office/drawing/2014/main" id="{B63738CC-B7A9-45ED-BB8B-2A1F96216C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3" name="Slide Number Placeholder 2">
            <a:extLst>
              <a:ext uri="{FF2B5EF4-FFF2-40B4-BE49-F238E27FC236}">
                <a16:creationId xmlns:a16="http://schemas.microsoft.com/office/drawing/2014/main" id="{A2EB9EFE-16EF-4D95-8F38-D9D4B50BABF3}"/>
              </a:ext>
            </a:extLst>
          </p:cNvPr>
          <p:cNvSpPr>
            <a:spLocks noGrp="1"/>
          </p:cNvSpPr>
          <p:nvPr>
            <p:ph type="sldNum" sz="quarter" idx="12"/>
          </p:nvPr>
        </p:nvSpPr>
        <p:spPr/>
        <p:txBody>
          <a:bodyPr/>
          <a:lstStyle/>
          <a:p>
            <a:fld id="{89821087-585C-4EC4-BF19-36CF13D4902F}" type="slidenum">
              <a:rPr lang="en-US" smtClean="0"/>
              <a:t>33</a:t>
            </a:fld>
            <a:endParaRPr lang="en-US"/>
          </a:p>
        </p:txBody>
      </p:sp>
    </p:spTree>
    <p:extLst>
      <p:ext uri="{BB962C8B-B14F-4D97-AF65-F5344CB8AC3E}">
        <p14:creationId xmlns:p14="http://schemas.microsoft.com/office/powerpoint/2010/main" val="1165761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Shape 2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0C1315-EDD5-4983-8D40-E068AE8A20E0}"/>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Origin of the Project</a:t>
            </a:r>
            <a:endParaRPr lang="en-US" sz="4000">
              <a:solidFill>
                <a:srgbClr val="FFFFFF"/>
              </a:solidFill>
            </a:endParaRPr>
          </a:p>
        </p:txBody>
      </p:sp>
      <p:sp>
        <p:nvSpPr>
          <p:cNvPr id="31"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53F1D830-668B-42B7-9C77-A05CB26940D7}"/>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000">
                <a:solidFill>
                  <a:srgbClr val="FEFFFF"/>
                </a:solidFill>
                <a:ea typeface="+mn-lt"/>
                <a:cs typeface="+mn-lt"/>
              </a:rPr>
              <a:t>Atmospheric pollution has become a major cause of premature mortality among the general public resulting in millions of deaths every year(WHO reports). In addition to those who suffer from asthma, cardiovascular problems, and respiratory issues, infants and aged population are at greater risk of being prone to hazardous effects of atmospheric pollution. In this case, development of machine learning models can be crucial to effectively estimate and predict the pollution concentration. With air pollution modeling, one can estimate the level of air pollution and assess its impact on the environment and human health. </a:t>
            </a:r>
            <a:br>
              <a:rPr lang="en-US" sz="2000">
                <a:solidFill>
                  <a:srgbClr val="FEFFFF"/>
                </a:solidFill>
                <a:ea typeface="+mn-lt"/>
                <a:cs typeface="+mn-lt"/>
              </a:rPr>
            </a:br>
            <a:endParaRPr lang="en-US" sz="2000">
              <a:solidFill>
                <a:srgbClr val="FEFFFF"/>
              </a:solidFill>
              <a:ea typeface="+mn-lt"/>
              <a:cs typeface="+mn-lt"/>
            </a:endParaRPr>
          </a:p>
        </p:txBody>
      </p:sp>
      <p:sp>
        <p:nvSpPr>
          <p:cNvPr id="4" name="Slide Number Placeholder 3">
            <a:extLst>
              <a:ext uri="{FF2B5EF4-FFF2-40B4-BE49-F238E27FC236}">
                <a16:creationId xmlns:a16="http://schemas.microsoft.com/office/drawing/2014/main" id="{2D22C1FA-87E4-4FAD-94E1-C3DB499E3817}"/>
              </a:ext>
            </a:extLst>
          </p:cNvPr>
          <p:cNvSpPr>
            <a:spLocks noGrp="1"/>
          </p:cNvSpPr>
          <p:nvPr>
            <p:ph type="sldNum" sz="quarter" idx="12"/>
          </p:nvPr>
        </p:nvSpPr>
        <p:spPr/>
        <p:txBody>
          <a:bodyPr/>
          <a:lstStyle/>
          <a:p>
            <a:fld id="{89821087-585C-4EC4-BF19-36CF13D4902F}" type="slidenum">
              <a:rPr lang="en-US" smtClean="0"/>
              <a:t>4</a:t>
            </a:fld>
            <a:endParaRPr lang="en-US"/>
          </a:p>
        </p:txBody>
      </p:sp>
    </p:spTree>
    <p:extLst>
      <p:ext uri="{BB962C8B-B14F-4D97-AF65-F5344CB8AC3E}">
        <p14:creationId xmlns:p14="http://schemas.microsoft.com/office/powerpoint/2010/main" val="1137247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5B684F-E27D-48E0-9134-53F83B43F8AB}"/>
              </a:ext>
            </a:extLst>
          </p:cNvPr>
          <p:cNvSpPr>
            <a:spLocks noGrp="1"/>
          </p:cNvSpPr>
          <p:nvPr>
            <p:ph type="title"/>
          </p:nvPr>
        </p:nvSpPr>
        <p:spPr>
          <a:xfrm>
            <a:off x="934872" y="982272"/>
            <a:ext cx="3388419" cy="4560970"/>
          </a:xfrm>
        </p:spPr>
        <p:txBody>
          <a:bodyPr>
            <a:normAutofit/>
          </a:bodyPr>
          <a:lstStyle/>
          <a:p>
            <a:r>
              <a:rPr lang="en-US" sz="4000">
                <a:solidFill>
                  <a:srgbClr val="FFFFFF"/>
                </a:solidFill>
                <a:cs typeface="Calibri Light"/>
              </a:rPr>
              <a:t>Importance of the Project </a:t>
            </a:r>
            <a:endParaRPr lang="en-US" sz="4000">
              <a:solidFill>
                <a:srgbClr val="FFFFFF"/>
              </a:solidFill>
            </a:endParaRPr>
          </a:p>
        </p:txBody>
      </p:sp>
      <p:sp>
        <p:nvSpPr>
          <p:cNvPr id="27"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14D45D3F-6646-4645-933B-AE502E1EE2C7}"/>
              </a:ext>
            </a:extLst>
          </p:cNvPr>
          <p:cNvSpPr>
            <a:spLocks noGrp="1"/>
          </p:cNvSpPr>
          <p:nvPr>
            <p:ph idx="1"/>
          </p:nvPr>
        </p:nvSpPr>
        <p:spPr>
          <a:xfrm>
            <a:off x="5221862" y="1719618"/>
            <a:ext cx="5948831" cy="4334629"/>
          </a:xfrm>
        </p:spPr>
        <p:txBody>
          <a:bodyPr vert="horz" lIns="91440" tIns="45720" rIns="91440" bIns="45720" rtlCol="0" anchor="ctr">
            <a:normAutofit/>
          </a:bodyPr>
          <a:lstStyle/>
          <a:p>
            <a:r>
              <a:rPr lang="en-US" sz="2000">
                <a:solidFill>
                  <a:srgbClr val="FEFFFF"/>
                </a:solidFill>
                <a:ea typeface="+mn-lt"/>
                <a:cs typeface="+mn-lt"/>
              </a:rPr>
              <a:t>Since air pollution is a major issue in urban areas. if we ignore this, it will lead to a dangerous future. Sometimes we don't have enough information to get the result due to lack of proper equipment/kits or due to faulty equipment. In such cases, we have two options: either we can ignore the outcome or we can predict some outcome which is closer to the actual result(which we would have found if we have used proper equipment). But ignoring the outcome is not a good thing. It is better to go far second one and in this case machine learning is very useful. We can build our model to predict some outcome and use it to solve our problem. </a:t>
            </a:r>
            <a:br>
              <a:rPr lang="en-US" sz="2000">
                <a:solidFill>
                  <a:srgbClr val="FEFFFF"/>
                </a:solidFill>
                <a:ea typeface="+mn-lt"/>
                <a:cs typeface="+mn-lt"/>
              </a:rPr>
            </a:br>
            <a:endParaRPr lang="en-US" sz="2000">
              <a:solidFill>
                <a:srgbClr val="FEFFFF"/>
              </a:solidFill>
              <a:ea typeface="+mn-lt"/>
              <a:cs typeface="+mn-lt"/>
            </a:endParaRPr>
          </a:p>
        </p:txBody>
      </p:sp>
      <p:sp>
        <p:nvSpPr>
          <p:cNvPr id="4" name="Slide Number Placeholder 3">
            <a:extLst>
              <a:ext uri="{FF2B5EF4-FFF2-40B4-BE49-F238E27FC236}">
                <a16:creationId xmlns:a16="http://schemas.microsoft.com/office/drawing/2014/main" id="{1D00152D-FC2B-45B7-BBFC-5B807E64A56B}"/>
              </a:ext>
            </a:extLst>
          </p:cNvPr>
          <p:cNvSpPr>
            <a:spLocks noGrp="1"/>
          </p:cNvSpPr>
          <p:nvPr>
            <p:ph type="sldNum" sz="quarter" idx="12"/>
          </p:nvPr>
        </p:nvSpPr>
        <p:spPr/>
        <p:txBody>
          <a:bodyPr/>
          <a:lstStyle/>
          <a:p>
            <a:fld id="{89821087-585C-4EC4-BF19-36CF13D4902F}" type="slidenum">
              <a:rPr lang="en-US" smtClean="0"/>
              <a:t>5</a:t>
            </a:fld>
            <a:endParaRPr lang="en-US"/>
          </a:p>
        </p:txBody>
      </p:sp>
    </p:spTree>
    <p:extLst>
      <p:ext uri="{BB962C8B-B14F-4D97-AF65-F5344CB8AC3E}">
        <p14:creationId xmlns:p14="http://schemas.microsoft.com/office/powerpoint/2010/main" val="2428845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D3E56D-65DF-4506-996C-40BDAD0375BA}"/>
              </a:ext>
            </a:extLst>
          </p:cNvPr>
          <p:cNvSpPr>
            <a:spLocks noGrp="1"/>
          </p:cNvSpPr>
          <p:nvPr>
            <p:ph type="title"/>
          </p:nvPr>
        </p:nvSpPr>
        <p:spPr>
          <a:xfrm>
            <a:off x="863029" y="1012004"/>
            <a:ext cx="3416158" cy="4795408"/>
          </a:xfrm>
        </p:spPr>
        <p:txBody>
          <a:bodyPr>
            <a:normAutofit/>
          </a:bodyPr>
          <a:lstStyle/>
          <a:p>
            <a:r>
              <a:rPr lang="en-US">
                <a:solidFill>
                  <a:srgbClr val="FFFFFF"/>
                </a:solidFill>
                <a:cs typeface="Calibri Light"/>
              </a:rPr>
              <a:t>About Machine Learning </a:t>
            </a:r>
            <a:endParaRPr lang="en-US">
              <a:solidFill>
                <a:srgbClr val="FFFFFF"/>
              </a:solidFill>
            </a:endParaRPr>
          </a:p>
        </p:txBody>
      </p:sp>
      <p:graphicFrame>
        <p:nvGraphicFramePr>
          <p:cNvPr id="4" name="Diagram 4">
            <a:extLst>
              <a:ext uri="{FF2B5EF4-FFF2-40B4-BE49-F238E27FC236}">
                <a16:creationId xmlns:a16="http://schemas.microsoft.com/office/drawing/2014/main" id="{B0882EE2-449E-42AE-8CBA-E53A5874BD0D}"/>
              </a:ext>
            </a:extLst>
          </p:cNvPr>
          <p:cNvGraphicFramePr/>
          <p:nvPr>
            <p:extLst>
              <p:ext uri="{D42A27DB-BD31-4B8C-83A1-F6EECF244321}">
                <p14:modId xmlns:p14="http://schemas.microsoft.com/office/powerpoint/2010/main" val="206030442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Slide Number Placeholder 18">
            <a:extLst>
              <a:ext uri="{FF2B5EF4-FFF2-40B4-BE49-F238E27FC236}">
                <a16:creationId xmlns:a16="http://schemas.microsoft.com/office/drawing/2014/main" id="{D88616B5-1865-4079-A432-67C5016DE012}"/>
              </a:ext>
            </a:extLst>
          </p:cNvPr>
          <p:cNvSpPr>
            <a:spLocks noGrp="1"/>
          </p:cNvSpPr>
          <p:nvPr>
            <p:ph type="sldNum" sz="quarter" idx="12"/>
          </p:nvPr>
        </p:nvSpPr>
        <p:spPr/>
        <p:txBody>
          <a:bodyPr/>
          <a:lstStyle/>
          <a:p>
            <a:fld id="{89821087-585C-4EC4-BF19-36CF13D4902F}" type="slidenum">
              <a:rPr lang="en-US" smtClean="0"/>
              <a:t>6</a:t>
            </a:fld>
            <a:endParaRPr lang="en-US"/>
          </a:p>
        </p:txBody>
      </p:sp>
    </p:spTree>
    <p:extLst>
      <p:ext uri="{BB962C8B-B14F-4D97-AF65-F5344CB8AC3E}">
        <p14:creationId xmlns:p14="http://schemas.microsoft.com/office/powerpoint/2010/main" val="2198173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90238C22-BEF1-4490-A03C-34E83C37DA9A}"/>
              </a:ext>
            </a:extLst>
          </p:cNvPr>
          <p:cNvSpPr>
            <a:spLocks noGrp="1"/>
          </p:cNvSpPr>
          <p:nvPr>
            <p:ph type="title"/>
          </p:nvPr>
        </p:nvSpPr>
        <p:spPr>
          <a:xfrm>
            <a:off x="838200" y="643467"/>
            <a:ext cx="2951205" cy="5571066"/>
          </a:xfrm>
        </p:spPr>
        <p:txBody>
          <a:bodyPr>
            <a:normAutofit/>
          </a:bodyPr>
          <a:lstStyle/>
          <a:p>
            <a:r>
              <a:rPr lang="en-US">
                <a:solidFill>
                  <a:srgbClr val="FFFFFF"/>
                </a:solidFill>
                <a:cs typeface="Calibri Light"/>
              </a:rPr>
              <a:t>Machine Learning Algorithms</a:t>
            </a:r>
            <a:endParaRPr lang="en-US">
              <a:solidFill>
                <a:srgbClr val="FFFFFF"/>
              </a:solidFill>
            </a:endParaRPr>
          </a:p>
        </p:txBody>
      </p:sp>
      <p:graphicFrame>
        <p:nvGraphicFramePr>
          <p:cNvPr id="7" name="Diagram 7">
            <a:extLst>
              <a:ext uri="{FF2B5EF4-FFF2-40B4-BE49-F238E27FC236}">
                <a16:creationId xmlns:a16="http://schemas.microsoft.com/office/drawing/2014/main" id="{B5261151-701C-4F8D-900E-DD3E09E5EBA6}"/>
              </a:ext>
            </a:extLst>
          </p:cNvPr>
          <p:cNvGraphicFramePr/>
          <p:nvPr>
            <p:extLst>
              <p:ext uri="{D42A27DB-BD31-4B8C-83A1-F6EECF244321}">
                <p14:modId xmlns:p14="http://schemas.microsoft.com/office/powerpoint/2010/main" val="1762814086"/>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Slide Number Placeholder 12">
            <a:extLst>
              <a:ext uri="{FF2B5EF4-FFF2-40B4-BE49-F238E27FC236}">
                <a16:creationId xmlns:a16="http://schemas.microsoft.com/office/drawing/2014/main" id="{8274000D-B82C-4A1B-BFED-1A1A735FD156}"/>
              </a:ext>
            </a:extLst>
          </p:cNvPr>
          <p:cNvSpPr>
            <a:spLocks noGrp="1"/>
          </p:cNvSpPr>
          <p:nvPr>
            <p:ph type="sldNum" sz="quarter" idx="12"/>
          </p:nvPr>
        </p:nvSpPr>
        <p:spPr/>
        <p:txBody>
          <a:bodyPr/>
          <a:lstStyle/>
          <a:p>
            <a:fld id="{89821087-585C-4EC4-BF19-36CF13D4902F}" type="slidenum">
              <a:rPr lang="en-US" smtClean="0"/>
              <a:t>7</a:t>
            </a:fld>
            <a:endParaRPr lang="en-US"/>
          </a:p>
        </p:txBody>
      </p:sp>
    </p:spTree>
    <p:extLst>
      <p:ext uri="{BB962C8B-B14F-4D97-AF65-F5344CB8AC3E}">
        <p14:creationId xmlns:p14="http://schemas.microsoft.com/office/powerpoint/2010/main" val="4127483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2" name="Title 1">
            <a:extLst>
              <a:ext uri="{FF2B5EF4-FFF2-40B4-BE49-F238E27FC236}">
                <a16:creationId xmlns:a16="http://schemas.microsoft.com/office/drawing/2014/main" id="{BBE65EAF-88CB-44BA-87CA-EA5ABE04304D}"/>
              </a:ext>
            </a:extLst>
          </p:cNvPr>
          <p:cNvSpPr>
            <a:spLocks noGrp="1"/>
          </p:cNvSpPr>
          <p:nvPr>
            <p:ph type="title"/>
          </p:nvPr>
        </p:nvSpPr>
        <p:spPr>
          <a:xfrm>
            <a:off x="838200" y="643467"/>
            <a:ext cx="2951205" cy="5571066"/>
          </a:xfrm>
        </p:spPr>
        <p:txBody>
          <a:bodyPr>
            <a:normAutofit/>
          </a:bodyPr>
          <a:lstStyle/>
          <a:p>
            <a:r>
              <a:rPr lang="en-US">
                <a:solidFill>
                  <a:srgbClr val="FFFFFF"/>
                </a:solidFill>
                <a:cs typeface="Calibri Light"/>
              </a:rPr>
              <a:t>Python Libraries used:</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908F0E57-DEC7-46DE-8151-1B130BBE9F22}"/>
              </a:ext>
            </a:extLst>
          </p:cNvPr>
          <p:cNvGraphicFramePr>
            <a:graphicFrameLocks noGrp="1"/>
          </p:cNvGraphicFramePr>
          <p:nvPr>
            <p:ph idx="1"/>
            <p:extLst>
              <p:ext uri="{D42A27DB-BD31-4B8C-83A1-F6EECF244321}">
                <p14:modId xmlns:p14="http://schemas.microsoft.com/office/powerpoint/2010/main" val="1109269193"/>
              </p:ext>
            </p:extLst>
          </p:nvPr>
        </p:nvGraphicFramePr>
        <p:xfrm>
          <a:off x="5207640" y="643466"/>
          <a:ext cx="6291714" cy="55307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Slide Number Placeholder 9">
            <a:extLst>
              <a:ext uri="{FF2B5EF4-FFF2-40B4-BE49-F238E27FC236}">
                <a16:creationId xmlns:a16="http://schemas.microsoft.com/office/drawing/2014/main" id="{5E3E2F23-386D-4A3A-B8BE-58E99556F574}"/>
              </a:ext>
            </a:extLst>
          </p:cNvPr>
          <p:cNvSpPr>
            <a:spLocks noGrp="1"/>
          </p:cNvSpPr>
          <p:nvPr>
            <p:ph type="sldNum" sz="quarter" idx="12"/>
          </p:nvPr>
        </p:nvSpPr>
        <p:spPr/>
        <p:txBody>
          <a:bodyPr/>
          <a:lstStyle/>
          <a:p>
            <a:fld id="{89821087-585C-4EC4-BF19-36CF13D4902F}" type="slidenum">
              <a:rPr lang="en-US" smtClean="0"/>
              <a:t>8</a:t>
            </a:fld>
            <a:endParaRPr lang="en-US"/>
          </a:p>
        </p:txBody>
      </p:sp>
    </p:spTree>
    <p:extLst>
      <p:ext uri="{BB962C8B-B14F-4D97-AF65-F5344CB8AC3E}">
        <p14:creationId xmlns:p14="http://schemas.microsoft.com/office/powerpoint/2010/main" val="114275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10">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2"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33">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5" name="Rectangle 34">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685CFD9A-475E-42F6-80A7-2497DB45FD4B}"/>
              </a:ext>
            </a:extLst>
          </p:cNvPr>
          <p:cNvSpPr>
            <a:spLocks noGrp="1"/>
          </p:cNvSpPr>
          <p:nvPr>
            <p:ph type="title"/>
          </p:nvPr>
        </p:nvSpPr>
        <p:spPr>
          <a:xfrm>
            <a:off x="888631" y="2358391"/>
            <a:ext cx="3498979" cy="2453676"/>
          </a:xfrm>
        </p:spPr>
        <p:txBody>
          <a:bodyPr>
            <a:normAutofit/>
          </a:bodyPr>
          <a:lstStyle/>
          <a:p>
            <a:pPr algn="ctr"/>
            <a:r>
              <a:rPr lang="en-US" sz="3600" dirty="0">
                <a:solidFill>
                  <a:srgbClr val="FFFFFE"/>
                </a:solidFill>
                <a:cs typeface="Calibri Light"/>
              </a:rPr>
              <a:t>Terminologies </a:t>
            </a:r>
            <a:r>
              <a:rPr lang="en-US" sz="3600">
                <a:solidFill>
                  <a:srgbClr val="FFFFFE"/>
                </a:solidFill>
                <a:cs typeface="Calibri Light"/>
              </a:rPr>
              <a:t>used</a:t>
            </a:r>
            <a:endParaRPr lang="en-US" sz="3600">
              <a:solidFill>
                <a:srgbClr val="FFFFFE"/>
              </a:solidFill>
            </a:endParaRPr>
          </a:p>
        </p:txBody>
      </p:sp>
      <p:sp>
        <p:nvSpPr>
          <p:cNvPr id="3" name="Content Placeholder 2">
            <a:extLst>
              <a:ext uri="{FF2B5EF4-FFF2-40B4-BE49-F238E27FC236}">
                <a16:creationId xmlns:a16="http://schemas.microsoft.com/office/drawing/2014/main" id="{ED9D7633-DD22-4E19-81E0-97FB8964171B}"/>
              </a:ext>
            </a:extLst>
          </p:cNvPr>
          <p:cNvSpPr>
            <a:spLocks noGrp="1"/>
          </p:cNvSpPr>
          <p:nvPr>
            <p:ph idx="1"/>
          </p:nvPr>
        </p:nvSpPr>
        <p:spPr>
          <a:xfrm>
            <a:off x="5118447" y="797594"/>
            <a:ext cx="6281873" cy="2393369"/>
          </a:xfrm>
        </p:spPr>
        <p:txBody>
          <a:bodyPr vert="horz" lIns="91440" tIns="45720" rIns="91440" bIns="45720" rtlCol="0" anchor="ctr">
            <a:normAutofit/>
          </a:bodyPr>
          <a:lstStyle/>
          <a:p>
            <a:r>
              <a:rPr lang="en-US" sz="1800" b="1" dirty="0">
                <a:ea typeface="+mn-lt"/>
                <a:cs typeface="+mn-lt"/>
              </a:rPr>
              <a:t>Mean absolute error:</a:t>
            </a:r>
            <a:br>
              <a:rPr lang="en-US" sz="1800" dirty="0">
                <a:ea typeface="+mn-lt"/>
                <a:cs typeface="+mn-lt"/>
              </a:rPr>
            </a:br>
            <a:r>
              <a:rPr lang="en-US" sz="1800" dirty="0">
                <a:ea typeface="+mn-lt"/>
                <a:cs typeface="+mn-lt"/>
              </a:rPr>
              <a:t>mean absolute error (MAE) is a measure of error between paired observations expressing the same phenomenon. Examples of  Y versus  X include comparisons of predicted versus observed:</a:t>
            </a:r>
            <a:br>
              <a:rPr lang="en-US" sz="1800" dirty="0">
                <a:ea typeface="+mn-lt"/>
                <a:cs typeface="+mn-lt"/>
              </a:rPr>
            </a:br>
            <a:r>
              <a:rPr lang="en-US" sz="1800" dirty="0">
                <a:ea typeface="+mn-lt"/>
                <a:cs typeface="+mn-lt"/>
              </a:rPr>
              <a:t>Formula: </a:t>
            </a:r>
            <a:br>
              <a:rPr lang="en-US" sz="1800" dirty="0">
                <a:ea typeface="+mn-lt"/>
                <a:cs typeface="+mn-lt"/>
              </a:rPr>
            </a:br>
            <a:r>
              <a:rPr lang="en-US" sz="1800" dirty="0">
                <a:ea typeface="+mn-lt"/>
                <a:cs typeface="+mn-lt"/>
              </a:rPr>
              <a:t>x: actual value</a:t>
            </a:r>
            <a:br>
              <a:rPr lang="en-US" sz="1800" dirty="0">
                <a:ea typeface="+mn-lt"/>
                <a:cs typeface="+mn-lt"/>
              </a:rPr>
            </a:br>
            <a:r>
              <a:rPr lang="en-US" sz="1800" dirty="0">
                <a:ea typeface="+mn-lt"/>
                <a:cs typeface="+mn-lt"/>
              </a:rPr>
              <a:t>xi : predicted value </a:t>
            </a:r>
            <a:br>
              <a:rPr lang="en-US" sz="1800" dirty="0">
                <a:ea typeface="+mn-lt"/>
                <a:cs typeface="+mn-lt"/>
              </a:rPr>
            </a:br>
            <a:endParaRPr lang="en-US" sz="1800">
              <a:ea typeface="+mn-lt"/>
              <a:cs typeface="+mn-lt"/>
            </a:endParaRPr>
          </a:p>
        </p:txBody>
      </p:sp>
      <p:sp>
        <p:nvSpPr>
          <p:cNvPr id="39" name="Rectangle 38">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close up of a clock&#10;&#10;Description automatically generated">
            <a:extLst>
              <a:ext uri="{FF2B5EF4-FFF2-40B4-BE49-F238E27FC236}">
                <a16:creationId xmlns:a16="http://schemas.microsoft.com/office/drawing/2014/main" id="{3BB29818-3137-4159-BEA5-55674DA4A9A8}"/>
              </a:ext>
            </a:extLst>
          </p:cNvPr>
          <p:cNvPicPr>
            <a:picLocks noChangeAspect="1"/>
          </p:cNvPicPr>
          <p:nvPr/>
        </p:nvPicPr>
        <p:blipFill>
          <a:blip r:embed="rId2"/>
          <a:stretch>
            <a:fillRect/>
          </a:stretch>
        </p:blipFill>
        <p:spPr>
          <a:xfrm>
            <a:off x="5415853" y="3838822"/>
            <a:ext cx="5664408" cy="2059785"/>
          </a:xfrm>
          <a:prstGeom prst="rect">
            <a:avLst/>
          </a:prstGeom>
          <a:ln w="9525">
            <a:noFill/>
          </a:ln>
        </p:spPr>
      </p:pic>
      <p:sp>
        <p:nvSpPr>
          <p:cNvPr id="5" name="Slide Number Placeholder 4">
            <a:extLst>
              <a:ext uri="{FF2B5EF4-FFF2-40B4-BE49-F238E27FC236}">
                <a16:creationId xmlns:a16="http://schemas.microsoft.com/office/drawing/2014/main" id="{87E0B1CE-0E5B-4637-82FB-4E257510AE12}"/>
              </a:ext>
            </a:extLst>
          </p:cNvPr>
          <p:cNvSpPr>
            <a:spLocks noGrp="1"/>
          </p:cNvSpPr>
          <p:nvPr>
            <p:ph type="sldNum" sz="quarter" idx="12"/>
          </p:nvPr>
        </p:nvSpPr>
        <p:spPr/>
        <p:txBody>
          <a:bodyPr/>
          <a:lstStyle/>
          <a:p>
            <a:fld id="{89821087-585C-4EC4-BF19-36CF13D4902F}" type="slidenum">
              <a:rPr lang="en-US" smtClean="0"/>
              <a:t>9</a:t>
            </a:fld>
            <a:endParaRPr lang="en-US"/>
          </a:p>
        </p:txBody>
      </p:sp>
    </p:spTree>
    <p:extLst>
      <p:ext uri="{BB962C8B-B14F-4D97-AF65-F5344CB8AC3E}">
        <p14:creationId xmlns:p14="http://schemas.microsoft.com/office/powerpoint/2010/main" val="3802167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64</Words>
  <Application>Microsoft Office PowerPoint</Application>
  <PresentationFormat>Widescreen</PresentationFormat>
  <Paragraphs>8</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Mini Project on Air Quality Prediction using Machine Learning Approach(Under the mentorship of Dr. J Sathish Kumar)</vt:lpstr>
      <vt:lpstr>Table of Content</vt:lpstr>
      <vt:lpstr>Abstract</vt:lpstr>
      <vt:lpstr>Origin of the Project</vt:lpstr>
      <vt:lpstr>Importance of the Project </vt:lpstr>
      <vt:lpstr>About Machine Learning </vt:lpstr>
      <vt:lpstr>Machine Learning Algorithms</vt:lpstr>
      <vt:lpstr>Python Libraries used:</vt:lpstr>
      <vt:lpstr>Terminologies used</vt:lpstr>
      <vt:lpstr>Terminologies used</vt:lpstr>
      <vt:lpstr>Terminologies used</vt:lpstr>
      <vt:lpstr>PowerPoint Presentation</vt:lpstr>
      <vt:lpstr>Terminologies used</vt:lpstr>
      <vt:lpstr>Work on the model implementation</vt:lpstr>
      <vt:lpstr>Dataset sample</vt:lpstr>
      <vt:lpstr>Implementation</vt:lpstr>
      <vt:lpstr>Implementation using Decision Tree</vt:lpstr>
      <vt:lpstr>Implementation using Decision Tree</vt:lpstr>
      <vt:lpstr>Implementation using Decision Tree</vt:lpstr>
      <vt:lpstr>Table for various depths and corresponding MAE  </vt:lpstr>
      <vt:lpstr>PowerPoint Presentation</vt:lpstr>
      <vt:lpstr>Implementation</vt:lpstr>
      <vt:lpstr>Implementation using Random Forest</vt:lpstr>
      <vt:lpstr>Implementation using Random Forest</vt:lpstr>
      <vt:lpstr>Table for various estimators and corresponding MAE  </vt:lpstr>
      <vt:lpstr>PowerPoint Presentation</vt:lpstr>
      <vt:lpstr>Implementation</vt:lpstr>
      <vt:lpstr>Implementation using XGBoost</vt:lpstr>
      <vt:lpstr>Implementation using XGBoost</vt:lpstr>
      <vt:lpstr>Table for various estimators and corresponding MAE  </vt:lpstr>
      <vt:lpstr>PowerPoint Presentation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on Air Quality Prediction using Machine Learning by Python</dc:title>
  <dc:creator>Manish</dc:creator>
  <cp:lastModifiedBy>Manish Praveen Barla</cp:lastModifiedBy>
  <cp:revision>708</cp:revision>
  <dcterms:created xsi:type="dcterms:W3CDTF">2020-05-07T03:15:28Z</dcterms:created>
  <dcterms:modified xsi:type="dcterms:W3CDTF">2020-07-08T10:44:55Z</dcterms:modified>
</cp:coreProperties>
</file>